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9" r:id="rId4"/>
    <p:sldId id="260" r:id="rId5"/>
    <p:sldId id="262" r:id="rId6"/>
    <p:sldId id="294" r:id="rId7"/>
    <p:sldId id="264" r:id="rId8"/>
    <p:sldId id="265" r:id="rId9"/>
    <p:sldId id="266" r:id="rId10"/>
    <p:sldId id="268" r:id="rId11"/>
    <p:sldId id="267" r:id="rId12"/>
    <p:sldId id="269" r:id="rId13"/>
    <p:sldId id="296" r:id="rId14"/>
    <p:sldId id="297" r:id="rId15"/>
    <p:sldId id="270" r:id="rId16"/>
    <p:sldId id="273" r:id="rId17"/>
    <p:sldId id="275" r:id="rId18"/>
    <p:sldId id="276" r:id="rId19"/>
    <p:sldId id="295" r:id="rId20"/>
    <p:sldId id="277" r:id="rId21"/>
    <p:sldId id="290" r:id="rId22"/>
    <p:sldId id="263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1" r:id="rId33"/>
    <p:sldId id="29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1D182-8BDF-472F-B15F-74551B22573A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D9063-3C4B-44DD-BE49-424037076E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FC6A1-3C93-4FFA-8DB1-110EB5AB672C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56D78-1908-45A1-8B61-81C841ABC3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05E9B9-80A3-4061-89C5-0BAB82A648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1EC4E4-2E55-481A-9353-2543A9502CF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03C8A3-1306-40AA-93A9-E3C41EDC2F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05E9B9-80A3-4061-89C5-0BAB82A648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6D78-1908-45A1-8B61-81C841ABC35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5883-FA38-4F96-9793-1385C300F99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0A2-2FD4-4E9C-AF7E-E459548F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5883-FA38-4F96-9793-1385C300F99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0A2-2FD4-4E9C-AF7E-E459548F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5883-FA38-4F96-9793-1385C300F99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0A2-2FD4-4E9C-AF7E-E459548F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5883-FA38-4F96-9793-1385C300F99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0A2-2FD4-4E9C-AF7E-E459548F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5883-FA38-4F96-9793-1385C300F99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0A2-2FD4-4E9C-AF7E-E459548F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5883-FA38-4F96-9793-1385C300F99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0A2-2FD4-4E9C-AF7E-E459548F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5883-FA38-4F96-9793-1385C300F99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0A2-2FD4-4E9C-AF7E-E459548F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5883-FA38-4F96-9793-1385C300F99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0A2-2FD4-4E9C-AF7E-E459548F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5883-FA38-4F96-9793-1385C300F99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0A2-2FD4-4E9C-AF7E-E459548F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5883-FA38-4F96-9793-1385C300F99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0A2-2FD4-4E9C-AF7E-E459548F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5883-FA38-4F96-9793-1385C300F99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0A2-2FD4-4E9C-AF7E-E459548F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35883-FA38-4F96-9793-1385C300F993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FE0A2-2FD4-4E9C-AF7E-E459548F7C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600" b="1" dirty="0" smtClean="0"/>
              <a:t>聖靈充滿的教會 </a:t>
            </a:r>
            <a:r>
              <a:rPr lang="en-US" altLang="zh-CN" sz="6600" b="1" dirty="0" smtClean="0"/>
              <a:t>(</a:t>
            </a:r>
            <a:r>
              <a:rPr lang="zh-CN" altLang="en-US" sz="6600" b="1" dirty="0" smtClean="0"/>
              <a:t>下</a:t>
            </a:r>
            <a:r>
              <a:rPr lang="en-US" altLang="zh-CN" sz="6600" b="1" dirty="0" smtClean="0"/>
              <a:t>)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4400" b="1" dirty="0" smtClean="0"/>
              <a:t>使 徒 行 傳 </a:t>
            </a:r>
            <a:r>
              <a:rPr lang="en-US" altLang="zh-TW" sz="4400" b="1" dirty="0" smtClean="0"/>
              <a:t>2:36-47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出 埃 及 記 </a:t>
            </a:r>
            <a:r>
              <a:rPr lang="en-US" altLang="zh-TW" b="1" dirty="0" smtClean="0"/>
              <a:t>30:6-8</a:t>
            </a:r>
            <a:endParaRPr lang="en-US" altLang="zh-T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sz="3900" b="1" baseline="30000" dirty="0" smtClean="0"/>
              <a:t>6 </a:t>
            </a:r>
            <a:r>
              <a:rPr lang="zh-TW" altLang="en-US" sz="3900" b="1" dirty="0" smtClean="0"/>
              <a:t>要 把 壇 放 在 法 櫃 前 的 幔 子 外 ， 對 著 法 櫃 上 的 施 恩 座 ， 就 是 我 要 與 你 相 會 的 地 方 。</a:t>
            </a:r>
          </a:p>
          <a:p>
            <a:r>
              <a:rPr lang="en-US" altLang="zh-TW" sz="3900" b="1" baseline="30000" dirty="0" smtClean="0"/>
              <a:t>7 </a:t>
            </a:r>
            <a:r>
              <a:rPr lang="zh-TW" altLang="en-US" sz="3900" b="1" dirty="0" smtClean="0"/>
              <a:t>亞 倫 在 壇 上 要 燒 馨 香 料 做 的 香 ； </a:t>
            </a:r>
            <a:r>
              <a:rPr lang="zh-TW" altLang="en-US" sz="3900" b="1" u="sng" dirty="0" smtClean="0">
                <a:solidFill>
                  <a:srgbClr val="C00000"/>
                </a:solidFill>
              </a:rPr>
              <a:t>每 早 晨 </a:t>
            </a:r>
            <a:r>
              <a:rPr lang="zh-TW" altLang="en-US" sz="3900" b="1" dirty="0" smtClean="0"/>
              <a:t>他 收 拾 燈 的 時 候 ， </a:t>
            </a:r>
            <a:r>
              <a:rPr lang="zh-TW" altLang="en-US" sz="3900" b="1" u="sng" dirty="0" smtClean="0">
                <a:solidFill>
                  <a:srgbClr val="C00000"/>
                </a:solidFill>
              </a:rPr>
              <a:t>要 燒 這 香 </a:t>
            </a:r>
            <a:r>
              <a:rPr lang="zh-TW" altLang="en-US" sz="3900" b="1" dirty="0" smtClean="0"/>
              <a:t>。</a:t>
            </a:r>
          </a:p>
          <a:p>
            <a:r>
              <a:rPr lang="en-US" altLang="zh-TW" sz="3900" b="1" baseline="30000" dirty="0" smtClean="0"/>
              <a:t>8 </a:t>
            </a:r>
            <a:r>
              <a:rPr lang="zh-TW" altLang="en-US" sz="3900" b="1" u="sng" dirty="0" smtClean="0">
                <a:solidFill>
                  <a:srgbClr val="C00000"/>
                </a:solidFill>
              </a:rPr>
              <a:t>黃 昏</a:t>
            </a:r>
            <a:r>
              <a:rPr lang="zh-TW" altLang="en-US" sz="3900" b="1" dirty="0" smtClean="0"/>
              <a:t> 點 燈 的 時 候 ， 他 要 在 耶 和 華 面 前 </a:t>
            </a:r>
            <a:r>
              <a:rPr lang="zh-TW" altLang="en-US" sz="3900" b="1" u="sng" dirty="0" smtClean="0">
                <a:solidFill>
                  <a:srgbClr val="C00000"/>
                </a:solidFill>
              </a:rPr>
              <a:t>燒 這 香 </a:t>
            </a:r>
            <a:r>
              <a:rPr lang="zh-TW" altLang="en-US" sz="3900" b="1" dirty="0" smtClean="0"/>
              <a:t>， 作 為 世 世 代 代 常 燒 的 香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使 徒 行 傳 </a:t>
            </a:r>
            <a:r>
              <a:rPr lang="en-US" altLang="zh-TW" b="1" dirty="0" smtClean="0"/>
              <a:t>3:1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5400" b="1" dirty="0" smtClean="0"/>
              <a:t>3 </a:t>
            </a:r>
            <a:r>
              <a:rPr lang="zh-TW" altLang="en-US" sz="5400" b="1" u="sng" dirty="0" smtClean="0">
                <a:solidFill>
                  <a:srgbClr val="C00000"/>
                </a:solidFill>
              </a:rPr>
              <a:t>申 初 禱 告 的 時 候 </a:t>
            </a:r>
            <a:r>
              <a:rPr lang="zh-TW" altLang="en-US" sz="5400" b="1" dirty="0" smtClean="0"/>
              <a:t>， 彼 得 、 約 翰 上 聖 殿 去 。</a:t>
            </a:r>
            <a:endParaRPr lang="en-US" sz="5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禱 告 的 時 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/>
              <a:t>在新约時代</a:t>
            </a:r>
            <a:r>
              <a:rPr lang="en-US" altLang="zh-CN" sz="4800" b="1" dirty="0" smtClean="0"/>
              <a:t>, </a:t>
            </a:r>
            <a:r>
              <a:rPr lang="zh-CN" altLang="en-US" sz="4800" b="1" dirty="0" smtClean="0"/>
              <a:t>敬虔的猶太人在三個特定時間禱告</a:t>
            </a:r>
            <a:r>
              <a:rPr lang="en-US" altLang="zh-CN" sz="4800" b="1" dirty="0" smtClean="0"/>
              <a:t>: </a:t>
            </a:r>
          </a:p>
          <a:p>
            <a:r>
              <a:rPr lang="zh-CN" altLang="en-US" sz="4800" b="1" dirty="0" smtClean="0"/>
              <a:t>早上</a:t>
            </a:r>
            <a:r>
              <a:rPr lang="en-US" altLang="zh-CN" sz="4800" b="1" dirty="0" smtClean="0"/>
              <a:t>(</a:t>
            </a:r>
            <a:r>
              <a:rPr lang="zh-CN" altLang="en-US" sz="4800" b="1" dirty="0" smtClean="0"/>
              <a:t>已初</a:t>
            </a:r>
            <a:r>
              <a:rPr lang="en-US" altLang="zh-CN" sz="4800" b="1" dirty="0" smtClean="0"/>
              <a:t>, </a:t>
            </a:r>
            <a:r>
              <a:rPr lang="zh-CN" altLang="en-US" sz="4800" b="1" dirty="0" smtClean="0"/>
              <a:t>上午九時</a:t>
            </a:r>
            <a:r>
              <a:rPr lang="en-US" altLang="zh-CN" sz="4800" b="1" dirty="0" smtClean="0"/>
              <a:t>)</a:t>
            </a:r>
          </a:p>
          <a:p>
            <a:r>
              <a:rPr lang="zh-CN" altLang="en-US" sz="4800" b="1" dirty="0" smtClean="0"/>
              <a:t>晚祭</a:t>
            </a:r>
            <a:r>
              <a:rPr lang="en-US" altLang="zh-CN" sz="4800" b="1" dirty="0" smtClean="0"/>
              <a:t>(</a:t>
            </a:r>
            <a:r>
              <a:rPr lang="zh-CN" altLang="en-US" sz="4800" b="1" dirty="0" smtClean="0"/>
              <a:t>申初</a:t>
            </a:r>
            <a:r>
              <a:rPr lang="en-US" altLang="zh-CN" sz="4800" b="1" dirty="0" smtClean="0"/>
              <a:t>, </a:t>
            </a:r>
            <a:r>
              <a:rPr lang="zh-CN" altLang="en-US" sz="4800" b="1" dirty="0" smtClean="0"/>
              <a:t>下午三時</a:t>
            </a:r>
            <a:r>
              <a:rPr lang="en-US" altLang="zh-CN" sz="4800" b="1" dirty="0" smtClean="0"/>
              <a:t>)</a:t>
            </a:r>
          </a:p>
          <a:p>
            <a:r>
              <a:rPr lang="zh-CN" altLang="en-US" sz="4800" b="1" dirty="0" smtClean="0"/>
              <a:t>日落</a:t>
            </a:r>
            <a:endParaRPr lang="en-US" sz="4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使 徒 行 傳 </a:t>
            </a:r>
            <a:r>
              <a:rPr lang="en-US" altLang="zh-TW" b="1" dirty="0" smtClean="0"/>
              <a:t>4:23-24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000" b="1" baseline="30000" dirty="0" smtClean="0"/>
              <a:t>23 </a:t>
            </a:r>
            <a:r>
              <a:rPr lang="zh-TW" altLang="en-US" sz="4000" b="1" dirty="0" smtClean="0"/>
              <a:t>二 人 既 被 釋 放 ， 就 到 會 友 那 裡 去 ， 把 祭 司 長 和 長 老 所 說 的 話 都 告 訴 他 們 。</a:t>
            </a:r>
          </a:p>
          <a:p>
            <a:r>
              <a:rPr lang="en-US" altLang="zh-TW" sz="4000" b="1" baseline="30000" dirty="0" smtClean="0"/>
              <a:t>24 </a:t>
            </a:r>
            <a:r>
              <a:rPr lang="zh-TW" altLang="en-US" sz="4000" b="1" dirty="0" smtClean="0"/>
              <a:t>他 們 聽 見 了 ， </a:t>
            </a:r>
            <a:r>
              <a:rPr lang="zh-TW" altLang="en-US" sz="4000" b="1" u="sng" dirty="0" smtClean="0">
                <a:solidFill>
                  <a:srgbClr val="C00000"/>
                </a:solidFill>
              </a:rPr>
              <a:t>就 同 心 合 意 的 高 聲 向 神 說</a:t>
            </a:r>
            <a:r>
              <a:rPr lang="zh-TW" altLang="en-US" sz="4000" b="1" dirty="0" smtClean="0"/>
              <a:t> ： 主 阿 ！ 你 是 造 天 、 地 、 海 ， 和 其 中 萬 物 的 ，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使 徒 行 傳 </a:t>
            </a:r>
            <a:r>
              <a:rPr lang="en-US" altLang="zh-TW" b="1" dirty="0" smtClean="0"/>
              <a:t>4:31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5400" b="1" baseline="30000" dirty="0" smtClean="0"/>
              <a:t>31 </a:t>
            </a:r>
            <a:r>
              <a:rPr lang="zh-TW" altLang="en-US" sz="5400" b="1" u="sng" dirty="0" smtClean="0">
                <a:solidFill>
                  <a:srgbClr val="C00000"/>
                </a:solidFill>
              </a:rPr>
              <a:t>禱 告 完 了 </a:t>
            </a:r>
            <a:r>
              <a:rPr lang="zh-TW" altLang="en-US" sz="5400" b="1" dirty="0" smtClean="0"/>
              <a:t>， 聚 會 的 地 方 震 動 ， 他 們 就 都 被 聖 靈 充 滿 ， 放 膽 講 論 神 的 道 </a:t>
            </a:r>
            <a:r>
              <a:rPr lang="en-US" altLang="zh-TW" sz="5400" b="1" dirty="0" smtClean="0"/>
              <a:t>.</a:t>
            </a:r>
            <a:endParaRPr lang="en-US" sz="5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創 世 記 </a:t>
            </a:r>
            <a:r>
              <a:rPr lang="en-US" altLang="zh-CN" b="1" dirty="0" smtClean="0"/>
              <a:t>4:25-26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600" b="1" baseline="30000" dirty="0" smtClean="0"/>
              <a:t>25 </a:t>
            </a:r>
            <a:r>
              <a:rPr lang="zh-TW" altLang="en-US" sz="3600" b="1" dirty="0" smtClean="0"/>
              <a:t>亞 當 又 與 妻 子 同 房 ， 他 就 生 了 一 個 兒 子 ， 起 名 叫 塞 特 ， 意 思 說 ： 神 另 給 我 立 了 一 個 兒 子 代 替 亞 伯 ， 因 為 該 隱 殺 了 他 。</a:t>
            </a:r>
          </a:p>
          <a:p>
            <a:r>
              <a:rPr lang="en-US" altLang="zh-TW" sz="3600" b="1" baseline="30000" dirty="0" smtClean="0"/>
              <a:t>26 </a:t>
            </a:r>
            <a:r>
              <a:rPr lang="zh-TW" altLang="en-US" sz="3600" b="1" dirty="0" smtClean="0"/>
              <a:t>塞 特 也 生 了 一 個 兒 子 ， 起 名 叫 以 挪 士 。 那 時 候 ， </a:t>
            </a:r>
            <a:r>
              <a:rPr lang="zh-TW" altLang="en-US" sz="3600" b="1" u="sng" dirty="0" smtClean="0">
                <a:solidFill>
                  <a:srgbClr val="C00000"/>
                </a:solidFill>
              </a:rPr>
              <a:t>人 才 求 告 耶 和 華 的 名</a:t>
            </a:r>
            <a:r>
              <a:rPr lang="zh-TW" altLang="en-US" sz="3600" b="1" dirty="0" smtClean="0"/>
              <a:t>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以 賽 亞 書 </a:t>
            </a:r>
            <a:r>
              <a:rPr lang="en-US" altLang="zh-TW" b="1" dirty="0" smtClean="0"/>
              <a:t>2:3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4400" b="1" baseline="30000" dirty="0" smtClean="0"/>
              <a:t>3 </a:t>
            </a:r>
            <a:r>
              <a:rPr lang="zh-TW" altLang="en-US" sz="4400" b="1" dirty="0" smtClean="0"/>
              <a:t>必 有 許 多 國 的 民 前 往 ， 說 ： 來 吧 ， 我 們 登 耶 和 華 的 山 ， </a:t>
            </a:r>
            <a:r>
              <a:rPr lang="zh-TW" altLang="en-US" sz="4400" b="1" u="sng" dirty="0" smtClean="0">
                <a:solidFill>
                  <a:srgbClr val="C00000"/>
                </a:solidFill>
              </a:rPr>
              <a:t>奔 雅 各 神 的 殿 </a:t>
            </a:r>
            <a:r>
              <a:rPr lang="zh-TW" altLang="en-US" sz="4400" b="1" dirty="0" smtClean="0"/>
              <a:t>。 </a:t>
            </a:r>
            <a:r>
              <a:rPr lang="zh-TW" altLang="en-US" sz="4400" b="1" u="sng" dirty="0" smtClean="0">
                <a:solidFill>
                  <a:srgbClr val="C00000"/>
                </a:solidFill>
              </a:rPr>
              <a:t>主 必 將 他 的 道 教 訓 我 們</a:t>
            </a:r>
            <a:r>
              <a:rPr lang="zh-TW" altLang="en-US" sz="4400" b="1" dirty="0" smtClean="0"/>
              <a:t> ； 我 們 也 要 行 他 的 路 。 因 為 訓 誨 必 出 於 錫 安 ； 耶 和 華 的 言 語 必 出 於 耶 路 撒 冷 。</a:t>
            </a:r>
            <a:endParaRPr lang="en-US" sz="44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路 加 福 音 </a:t>
            </a:r>
            <a:r>
              <a:rPr lang="en-US" altLang="zh-CN" b="1" dirty="0" smtClean="0"/>
              <a:t>2:36-37</a:t>
            </a:r>
            <a:endParaRPr lang="en-US" altLang="zh-C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600" b="1" baseline="30000" dirty="0" smtClean="0"/>
              <a:t>36 </a:t>
            </a:r>
            <a:r>
              <a:rPr lang="zh-TW" altLang="en-US" sz="3600" b="1" dirty="0" smtClean="0"/>
              <a:t>又 有 女 先 知 ， 名 叫 亞 拿 ， 是 亞 設 支 派 法 內 力 的 女 兒 ， 年 紀 已 經 老 邁 ， 從 作 童 女 出 嫁 的 時 候 ， 同 丈 夫 住 了 七 年 就 寡 居 了 ，</a:t>
            </a:r>
          </a:p>
          <a:p>
            <a:r>
              <a:rPr lang="en-US" altLang="zh-TW" sz="3600" b="1" baseline="30000" dirty="0" smtClean="0"/>
              <a:t>37 </a:t>
            </a:r>
            <a:r>
              <a:rPr lang="zh-TW" altLang="en-US" sz="3600" b="1" dirty="0" smtClean="0"/>
              <a:t>現 在 已 經 八 十 四 歲  ， 並 不 離 開 聖 殿 ， </a:t>
            </a:r>
            <a:r>
              <a:rPr lang="zh-TW" altLang="en-US" sz="3600" b="1" u="sng" dirty="0" smtClean="0">
                <a:solidFill>
                  <a:srgbClr val="C00000"/>
                </a:solidFill>
              </a:rPr>
              <a:t>禁 食 祈 求 </a:t>
            </a:r>
            <a:r>
              <a:rPr lang="en-US" altLang="zh-TW" sz="3600" b="1" dirty="0" smtClean="0"/>
              <a:t>[</a:t>
            </a:r>
            <a:r>
              <a:rPr lang="zh-CN" altLang="en-US" sz="3600" b="1" dirty="0" smtClean="0"/>
              <a:t>禱告</a:t>
            </a:r>
            <a:r>
              <a:rPr lang="en-US" altLang="zh-CN" sz="3600" b="1" dirty="0" smtClean="0"/>
              <a:t>]</a:t>
            </a:r>
            <a:r>
              <a:rPr lang="zh-TW" altLang="en-US" sz="3600" b="1" dirty="0" smtClean="0"/>
              <a:t> ， </a:t>
            </a:r>
            <a:r>
              <a:rPr lang="zh-TW" altLang="en-US" sz="3600" b="1" u="sng" dirty="0" smtClean="0">
                <a:solidFill>
                  <a:srgbClr val="C00000"/>
                </a:solidFill>
              </a:rPr>
              <a:t>晝 夜 事 奉</a:t>
            </a:r>
            <a:r>
              <a:rPr lang="en-US" altLang="zh-TW" sz="3600" b="1" dirty="0" smtClean="0"/>
              <a:t>[</a:t>
            </a:r>
            <a:r>
              <a:rPr lang="zh-CN" altLang="en-US" sz="3600" b="1" dirty="0" smtClean="0"/>
              <a:t>敬拜</a:t>
            </a:r>
            <a:r>
              <a:rPr lang="en-US" altLang="zh-CN" sz="3600" b="1" dirty="0" smtClean="0"/>
              <a:t>]</a:t>
            </a:r>
            <a:r>
              <a:rPr lang="zh-TW" altLang="en-US" sz="3600" b="1" dirty="0" smtClean="0"/>
              <a:t> 神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詩 篇 </a:t>
            </a:r>
            <a:r>
              <a:rPr lang="en-US" altLang="zh-CN" b="1" dirty="0" smtClean="0"/>
              <a:t>145:18-19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4800" b="1" baseline="30000" dirty="0" smtClean="0"/>
              <a:t>18 </a:t>
            </a:r>
            <a:r>
              <a:rPr lang="zh-TW" altLang="en-US" sz="4800" b="1" dirty="0" smtClean="0"/>
              <a:t>凡 求 告 耶 和 華 的 ， 就 是 </a:t>
            </a:r>
            <a:r>
              <a:rPr lang="zh-TW" altLang="en-US" sz="4800" b="1" u="sng" dirty="0" smtClean="0">
                <a:solidFill>
                  <a:srgbClr val="C00000"/>
                </a:solidFill>
              </a:rPr>
              <a:t>誠 心 求 告 他 的 </a:t>
            </a:r>
            <a:r>
              <a:rPr lang="zh-TW" altLang="en-US" sz="4800" b="1" dirty="0" smtClean="0"/>
              <a:t>， 耶 和 華 便 與 他 們 相 近 。</a:t>
            </a:r>
          </a:p>
          <a:p>
            <a:r>
              <a:rPr lang="en-US" altLang="zh-TW" sz="4800" b="1" baseline="30000" dirty="0" smtClean="0"/>
              <a:t>19 </a:t>
            </a:r>
            <a:r>
              <a:rPr lang="zh-TW" altLang="en-US" sz="4800" b="1" u="sng" dirty="0" smtClean="0">
                <a:solidFill>
                  <a:srgbClr val="C00000"/>
                </a:solidFill>
              </a:rPr>
              <a:t>敬 畏 他 的 </a:t>
            </a:r>
            <a:r>
              <a:rPr lang="zh-TW" altLang="en-US" sz="4800" b="1" dirty="0" smtClean="0"/>
              <a:t>， 他 必 成 就 他 們 的 心 願 ， 也 必 聽 他 們 的 呼 求 ， 拯 救 他 們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使 徒 行 傳 </a:t>
            </a:r>
            <a:r>
              <a:rPr lang="en-US" altLang="zh-TW" b="1" dirty="0" smtClean="0"/>
              <a:t>12:1-5</a:t>
            </a:r>
            <a:endParaRPr lang="en-US" altLang="zh-T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3600" b="1" dirty="0" smtClean="0"/>
              <a:t>12 </a:t>
            </a:r>
            <a:r>
              <a:rPr lang="zh-TW" altLang="en-US" sz="3600" b="1" dirty="0" smtClean="0"/>
              <a:t>那 時 ， 希 律 王 下 手 苦 害 教 會 中 幾 個 人 ，</a:t>
            </a:r>
          </a:p>
          <a:p>
            <a:r>
              <a:rPr lang="en-US" altLang="zh-TW" sz="3600" b="1" baseline="30000" dirty="0" smtClean="0"/>
              <a:t>2 </a:t>
            </a:r>
            <a:r>
              <a:rPr lang="zh-TW" altLang="en-US" sz="3600" b="1" dirty="0" smtClean="0"/>
              <a:t>用 刀 殺 了 約 翰 的 哥 哥 雅 各 。</a:t>
            </a:r>
          </a:p>
          <a:p>
            <a:r>
              <a:rPr lang="en-US" altLang="zh-TW" sz="3600" b="1" baseline="30000" dirty="0" smtClean="0"/>
              <a:t>3 </a:t>
            </a:r>
            <a:r>
              <a:rPr lang="zh-TW" altLang="en-US" sz="3600" b="1" dirty="0" smtClean="0"/>
              <a:t>他 見 猶 太 人 喜 歡 這 事 ， 又 去 捉 拿 彼 得 。 那 時 正 是 除 酵 的 日 子 。</a:t>
            </a:r>
            <a:r>
              <a:rPr lang="en-US" altLang="zh-TW" sz="3600" b="1" dirty="0" smtClean="0"/>
              <a:t>…</a:t>
            </a:r>
            <a:endParaRPr lang="zh-TW" altLang="en-US" sz="3600" b="1" dirty="0" smtClean="0"/>
          </a:p>
          <a:p>
            <a:r>
              <a:rPr lang="en-US" altLang="zh-TW" sz="3600" b="1" baseline="30000" dirty="0" smtClean="0"/>
              <a:t>5 </a:t>
            </a:r>
            <a:r>
              <a:rPr lang="zh-TW" altLang="en-US" sz="3600" b="1" dirty="0" smtClean="0"/>
              <a:t>於 是 彼 得 被 囚 在 監 裡 ； </a:t>
            </a:r>
            <a:r>
              <a:rPr lang="zh-TW" altLang="en-US" sz="3600" b="1" u="sng" dirty="0" smtClean="0">
                <a:solidFill>
                  <a:srgbClr val="C00000"/>
                </a:solidFill>
              </a:rPr>
              <a:t>教 會 卻 為 他 切 切 的 禱 告 神</a:t>
            </a:r>
            <a:r>
              <a:rPr lang="zh-TW" altLang="en-US" sz="3600" b="1" dirty="0" smtClean="0"/>
              <a:t>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聖靈充滿的教會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charset="0"/>
              <a:buAutoNum type="arabicPeriod"/>
            </a:pPr>
            <a:r>
              <a:rPr lang="zh-CN" altLang="en-US" sz="7200" b="1" dirty="0" smtClean="0"/>
              <a:t>價值改變的教會</a:t>
            </a:r>
            <a:endParaRPr lang="en-US" altLang="zh-CN" sz="7200" b="1" dirty="0" smtClean="0"/>
          </a:p>
          <a:p>
            <a:pPr marL="514350" indent="-514350">
              <a:buFont typeface="Arial" charset="0"/>
              <a:buAutoNum type="arabicPeriod"/>
            </a:pPr>
            <a:r>
              <a:rPr lang="zh-CN" altLang="en-US" sz="7200" b="1" dirty="0" smtClean="0"/>
              <a:t>順服領導的教會</a:t>
            </a:r>
            <a:endParaRPr lang="en-US" altLang="zh-CN" sz="7200" b="1" dirty="0" smtClean="0"/>
          </a:p>
          <a:p>
            <a:pPr marL="514350" indent="-514350">
              <a:buFont typeface="Arial" charset="0"/>
              <a:buAutoNum type="arabicPeriod"/>
            </a:pPr>
            <a:r>
              <a:rPr lang="zh-CN" altLang="en-US" sz="7200" b="1" dirty="0" smtClean="0"/>
              <a:t>聖徒相通的教會</a:t>
            </a:r>
            <a:endParaRPr lang="en-US" sz="7200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約 翰 福 音 </a:t>
            </a:r>
            <a:r>
              <a:rPr lang="en-US" altLang="zh-TW" b="1" dirty="0" smtClean="0"/>
              <a:t>16:23-24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000" b="1" baseline="30000" dirty="0" smtClean="0"/>
              <a:t>23 </a:t>
            </a:r>
            <a:r>
              <a:rPr lang="zh-TW" altLang="en-US" sz="4000" b="1" dirty="0" smtClean="0"/>
              <a:t> </a:t>
            </a:r>
            <a:r>
              <a:rPr lang="en-US" altLang="zh-TW" sz="4000" b="1" dirty="0" smtClean="0"/>
              <a:t>… </a:t>
            </a:r>
            <a:r>
              <a:rPr lang="zh-TW" altLang="en-US" sz="4000" b="1" dirty="0" smtClean="0"/>
              <a:t>我 實 實 在 在 的 告 訴 你 們 ， 你 們 若 向 父 求 甚 麼 ， 他 必 因 我 的 名 賜 給 你 們 。</a:t>
            </a:r>
          </a:p>
          <a:p>
            <a:r>
              <a:rPr lang="en-US" altLang="zh-TW" sz="4000" b="1" baseline="30000" dirty="0" smtClean="0"/>
              <a:t>24 </a:t>
            </a:r>
            <a:r>
              <a:rPr lang="zh-TW" altLang="en-US" sz="4000" b="1" dirty="0" smtClean="0"/>
              <a:t>向 來 你 們 沒 有 </a:t>
            </a:r>
            <a:r>
              <a:rPr lang="zh-TW" altLang="en-US" sz="4000" b="1" u="sng" dirty="0" smtClean="0">
                <a:solidFill>
                  <a:srgbClr val="C00000"/>
                </a:solidFill>
              </a:rPr>
              <a:t>奉 我 的 名 求 </a:t>
            </a:r>
            <a:r>
              <a:rPr lang="zh-TW" altLang="en-US" sz="4000" b="1" dirty="0" smtClean="0"/>
              <a:t>甚 麼 ， 如 今 你 們 求 ， 就 必 得 著 ， 叫 你 們 的 喜 樂 可 以 滿 足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Fanny Crosby </a:t>
            </a:r>
            <a:r>
              <a:rPr lang="zh-CN" altLang="en-US" sz="5400" b="1" dirty="0" smtClean="0"/>
              <a:t>的禱告生活</a:t>
            </a:r>
            <a:endParaRPr lang="en-US" sz="5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6000" dirty="0"/>
              <a:t>5</a:t>
            </a:r>
            <a:r>
              <a:rPr lang="en-US" sz="6000" dirty="0" smtClean="0"/>
              <a:t>. </a:t>
            </a:r>
            <a:r>
              <a:rPr lang="zh-CN" altLang="en-US" sz="6000" dirty="0"/>
              <a:t>敬畏上帝的</a:t>
            </a:r>
            <a:r>
              <a:rPr lang="zh-CN" altLang="en-US" sz="6000" dirty="0" smtClean="0"/>
              <a:t>教會</a:t>
            </a:r>
            <a:endParaRPr lang="en-US" sz="60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zh-CN" altLang="en-US" sz="4000" b="1" dirty="0" smtClean="0"/>
              <a:t>聖靈充滿的教會 </a:t>
            </a:r>
            <a:r>
              <a:rPr lang="en-US" altLang="zh-CN" sz="4000" b="1" dirty="0" smtClean="0"/>
              <a:t>(</a:t>
            </a:r>
            <a:r>
              <a:rPr lang="zh-CN" altLang="en-US" sz="4000" b="1" dirty="0"/>
              <a:t>下</a:t>
            </a:r>
            <a:r>
              <a:rPr lang="en-US" altLang="zh-CN" sz="4000" b="1" dirty="0" smtClean="0"/>
              <a:t>)</a:t>
            </a:r>
            <a:endParaRPr lang="en-US" sz="4000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使 徒 行 傳 </a:t>
            </a:r>
            <a:r>
              <a:rPr lang="en-US" altLang="zh-TW" b="1" dirty="0" smtClean="0"/>
              <a:t>2:43-47 (</a:t>
            </a:r>
            <a:r>
              <a:rPr lang="zh-CN" altLang="en-US" dirty="0" smtClean="0"/>
              <a:t>現中修訂版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7030A0"/>
                </a:solidFill>
              </a:rPr>
              <a:t>2:43</a:t>
            </a:r>
            <a:r>
              <a:rPr lang="zh-TW" altLang="en-US" b="1" dirty="0" smtClean="0">
                <a:solidFill>
                  <a:srgbClr val="7030A0"/>
                </a:solidFill>
              </a:rPr>
              <a:t> </a:t>
            </a:r>
            <a:r>
              <a:rPr lang="en-US" altLang="zh-TW" b="1" dirty="0" smtClean="0">
                <a:solidFill>
                  <a:srgbClr val="7030A0"/>
                </a:solidFill>
              </a:rPr>
              <a:t>… </a:t>
            </a:r>
            <a:r>
              <a:rPr lang="zh-TW" altLang="en-US" b="1" dirty="0" smtClean="0">
                <a:solidFill>
                  <a:srgbClr val="7030A0"/>
                </a:solidFill>
              </a:rPr>
              <a:t>人人都因此起了敬畏的心。</a:t>
            </a:r>
            <a:endParaRPr lang="en-US" altLang="zh-TW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altLang="zh-TW" b="1" dirty="0" smtClean="0">
                <a:solidFill>
                  <a:srgbClr val="7030A0"/>
                </a:solidFill>
              </a:rPr>
              <a:t>2:44</a:t>
            </a:r>
            <a:r>
              <a:rPr lang="zh-TW" altLang="en-US" b="1" dirty="0" smtClean="0">
                <a:solidFill>
                  <a:srgbClr val="7030A0"/>
                </a:solidFill>
              </a:rPr>
              <a:t> 全體信徒繼續在一起過團契的生活，所有的東西大家公用。</a:t>
            </a:r>
            <a:endParaRPr lang="en-US" altLang="zh-TW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altLang="zh-TW" b="1" dirty="0" smtClean="0">
                <a:solidFill>
                  <a:srgbClr val="7030A0"/>
                </a:solidFill>
              </a:rPr>
              <a:t>2:45</a:t>
            </a:r>
            <a:r>
              <a:rPr lang="zh-TW" altLang="en-US" b="1" dirty="0" smtClean="0">
                <a:solidFill>
                  <a:srgbClr val="7030A0"/>
                </a:solidFill>
              </a:rPr>
              <a:t> 他們又賣掉田產家業，按照各人的需要把錢分給大家。</a:t>
            </a:r>
            <a:endParaRPr lang="en-US" altLang="zh-TW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altLang="zh-TW" b="1" dirty="0" smtClean="0">
                <a:solidFill>
                  <a:srgbClr val="7030A0"/>
                </a:solidFill>
              </a:rPr>
              <a:t>2:46</a:t>
            </a:r>
            <a:r>
              <a:rPr lang="zh-TW" altLang="en-US" b="1" dirty="0" smtClean="0">
                <a:solidFill>
                  <a:srgbClr val="7030A0"/>
                </a:solidFill>
              </a:rPr>
              <a:t> 他們同心合意，天天在聖殿裏聚會，又分別在各人的家裏分享愛筵，以歡喜純潔的心一起用飯，</a:t>
            </a:r>
            <a:endParaRPr lang="en-US" altLang="zh-TW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altLang="zh-TW" b="1" dirty="0" smtClean="0">
                <a:solidFill>
                  <a:srgbClr val="7030A0"/>
                </a:solidFill>
              </a:rPr>
              <a:t>2:47</a:t>
            </a:r>
            <a:r>
              <a:rPr lang="zh-TW" altLang="en-US" b="1" dirty="0" smtClean="0">
                <a:solidFill>
                  <a:srgbClr val="7030A0"/>
                </a:solidFill>
              </a:rPr>
              <a:t> 頌讚上帝，跟人人保持和睦的關係。主天天把得救的人數加給他們。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敬畏的心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/>
              <a:t>Gin’omai</a:t>
            </a:r>
            <a:r>
              <a:rPr lang="en-US" sz="5400" b="1" dirty="0"/>
              <a:t> </a:t>
            </a:r>
            <a:r>
              <a:rPr lang="en-US" sz="5400" b="1" dirty="0" smtClean="0"/>
              <a:t>= </a:t>
            </a:r>
            <a:r>
              <a:rPr lang="zh-CN" altLang="en-US" sz="5400" b="1" dirty="0" smtClean="0"/>
              <a:t>產 生</a:t>
            </a:r>
            <a:r>
              <a:rPr lang="en-US" altLang="zh-CN" sz="5400" b="1" dirty="0" smtClean="0"/>
              <a:t>, </a:t>
            </a:r>
            <a:r>
              <a:rPr lang="zh-CN" altLang="en-US" sz="5400" b="1" dirty="0" smtClean="0"/>
              <a:t>存在於</a:t>
            </a:r>
            <a:endParaRPr lang="en-US" sz="5400" b="1" dirty="0" smtClean="0"/>
          </a:p>
          <a:p>
            <a:r>
              <a:rPr lang="en-US" sz="5400" b="1" dirty="0" err="1" smtClean="0"/>
              <a:t>Phob’os</a:t>
            </a:r>
            <a:r>
              <a:rPr lang="en-US" sz="5400" b="1" dirty="0" smtClean="0"/>
              <a:t> = </a:t>
            </a:r>
            <a:r>
              <a:rPr lang="zh-CN" altLang="en-US" sz="5400" b="1" dirty="0" smtClean="0"/>
              <a:t>敬畏</a:t>
            </a:r>
            <a:r>
              <a:rPr lang="en-US" altLang="zh-CN" sz="5400" b="1" dirty="0" smtClean="0"/>
              <a:t>, </a:t>
            </a:r>
            <a:r>
              <a:rPr lang="zh-CN" altLang="en-US" sz="5400" b="1" dirty="0" smtClean="0"/>
              <a:t>恐懼</a:t>
            </a:r>
            <a:endParaRPr lang="en-US" sz="5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00000"/>
                </a:solidFill>
              </a:rPr>
              <a:t>敬畏的心</a:t>
            </a:r>
            <a:r>
              <a:rPr lang="zh-TW" altLang="en-US" b="1" dirty="0" smtClean="0"/>
              <a:t>的果效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b="1" dirty="0" smtClean="0"/>
              <a:t>一起過團契的生活</a:t>
            </a:r>
            <a:endParaRPr lang="en-US" altLang="zh-TW" sz="3600" b="1" dirty="0" smtClean="0"/>
          </a:p>
          <a:p>
            <a:r>
              <a:rPr lang="zh-TW" altLang="en-US" sz="3600" b="1" dirty="0" smtClean="0"/>
              <a:t>所有東西大家公用</a:t>
            </a:r>
            <a:endParaRPr lang="en-US" altLang="zh-TW" sz="3600" b="1" dirty="0" smtClean="0"/>
          </a:p>
          <a:p>
            <a:r>
              <a:rPr lang="zh-TW" altLang="en-US" sz="3600" b="1" dirty="0" smtClean="0"/>
              <a:t>天天在聖殿裏聚會</a:t>
            </a:r>
            <a:endParaRPr lang="en-US" altLang="zh-TW" sz="3600" b="1" dirty="0" smtClean="0"/>
          </a:p>
          <a:p>
            <a:r>
              <a:rPr lang="zh-TW" altLang="en-US" sz="3600" b="1" dirty="0" smtClean="0"/>
              <a:t>在家裏分享愛筵</a:t>
            </a:r>
            <a:endParaRPr lang="en-US" altLang="zh-TW" sz="3600" b="1" dirty="0" smtClean="0"/>
          </a:p>
          <a:p>
            <a:r>
              <a:rPr lang="zh-TW" altLang="en-US" sz="3600" b="1" dirty="0" smtClean="0"/>
              <a:t>以歡喜純潔的心一起</a:t>
            </a:r>
            <a:endParaRPr lang="en-US" altLang="zh-TW" sz="3600" b="1" dirty="0" smtClean="0"/>
          </a:p>
          <a:p>
            <a:r>
              <a:rPr lang="zh-TW" altLang="en-US" sz="3600" b="1" dirty="0" smtClean="0"/>
              <a:t>頌讚上帝</a:t>
            </a:r>
            <a:endParaRPr lang="en-US" altLang="zh-TW" sz="3600" b="1" dirty="0" smtClean="0"/>
          </a:p>
          <a:p>
            <a:r>
              <a:rPr lang="zh-TW" altLang="en-US" sz="3600" b="1" dirty="0" smtClean="0"/>
              <a:t>保持和睦的關係</a:t>
            </a:r>
            <a:endParaRPr lang="en-US" altLang="zh-TW" sz="3600" b="1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申 命 記 </a:t>
            </a:r>
            <a:r>
              <a:rPr lang="en-US" altLang="zh-CN" b="1" dirty="0" smtClean="0"/>
              <a:t>10:12-13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600" b="1" baseline="30000" dirty="0" smtClean="0"/>
              <a:t>12 </a:t>
            </a:r>
            <a:r>
              <a:rPr lang="zh-TW" altLang="en-US" sz="3600" b="1" dirty="0" smtClean="0"/>
              <a:t>以 色 列 阿 ， 現 在 耶 和 華 ─ 你 神 向 你 所 要 的 是 甚 麼 呢 ？ </a:t>
            </a:r>
            <a:r>
              <a:rPr lang="zh-TW" altLang="en-US" sz="3600" b="1" u="sng" dirty="0" smtClean="0">
                <a:solidFill>
                  <a:srgbClr val="C00000"/>
                </a:solidFill>
              </a:rPr>
              <a:t>只 要 你 敬 畏 耶 和 華 </a:t>
            </a:r>
            <a:r>
              <a:rPr lang="zh-TW" altLang="en-US" sz="3600" b="1" dirty="0" smtClean="0"/>
              <a:t>─ 你 的 神 ， </a:t>
            </a:r>
            <a:r>
              <a:rPr lang="zh-TW" altLang="en-US" sz="3600" b="1" u="sng" dirty="0" smtClean="0">
                <a:solidFill>
                  <a:srgbClr val="C00000"/>
                </a:solidFill>
              </a:rPr>
              <a:t>遵 行 </a:t>
            </a:r>
            <a:r>
              <a:rPr lang="zh-TW" altLang="en-US" sz="3600" b="1" dirty="0" smtClean="0"/>
              <a:t>他 的 道 ， </a:t>
            </a:r>
            <a:r>
              <a:rPr lang="zh-TW" altLang="en-US" sz="3600" b="1" u="sng" dirty="0" smtClean="0">
                <a:solidFill>
                  <a:srgbClr val="C00000"/>
                </a:solidFill>
              </a:rPr>
              <a:t>愛 </a:t>
            </a:r>
            <a:r>
              <a:rPr lang="zh-TW" altLang="en-US" sz="3600" b="1" dirty="0" smtClean="0"/>
              <a:t>他 ， 盡 心 盡 性 </a:t>
            </a:r>
            <a:r>
              <a:rPr lang="zh-TW" altLang="en-US" sz="3600" b="1" u="sng" dirty="0" smtClean="0">
                <a:solidFill>
                  <a:srgbClr val="C00000"/>
                </a:solidFill>
              </a:rPr>
              <a:t>事 奉</a:t>
            </a:r>
            <a:r>
              <a:rPr lang="zh-TW" altLang="en-US" sz="3600" b="1" dirty="0" smtClean="0"/>
              <a:t> 他 ，</a:t>
            </a:r>
          </a:p>
          <a:p>
            <a:r>
              <a:rPr lang="en-US" altLang="zh-TW" sz="3600" b="1" baseline="30000" dirty="0" smtClean="0"/>
              <a:t>13 </a:t>
            </a:r>
            <a:r>
              <a:rPr lang="zh-TW" altLang="en-US" sz="3600" b="1" dirty="0" smtClean="0"/>
              <a:t>遵 守 他 的 誡 命 律 例 ， 就 是 我 今 日 所 吩 咐 你 的 ， </a:t>
            </a:r>
            <a:r>
              <a:rPr lang="zh-TW" altLang="en-US" sz="3600" b="1" u="sng" dirty="0" smtClean="0">
                <a:solidFill>
                  <a:srgbClr val="C00000"/>
                </a:solidFill>
              </a:rPr>
              <a:t>為 要 叫 你 得 福 </a:t>
            </a:r>
            <a:r>
              <a:rPr lang="zh-TW" altLang="en-US" sz="3600" b="1" dirty="0" smtClean="0"/>
              <a:t>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以 賽 亞 書 </a:t>
            </a:r>
            <a:r>
              <a:rPr lang="en-US" altLang="zh-TW" b="1" dirty="0" smtClean="0"/>
              <a:t>8:13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6000" b="1" baseline="30000" dirty="0" smtClean="0"/>
              <a:t>13 </a:t>
            </a:r>
            <a:r>
              <a:rPr lang="zh-TW" altLang="en-US" sz="6000" b="1" dirty="0" smtClean="0"/>
              <a:t>但 要 尊 萬 軍 之 耶 和 華 為 聖 ， 以 他 為 你 們 </a:t>
            </a:r>
            <a:r>
              <a:rPr lang="zh-TW" altLang="en-US" sz="6000" b="1" u="sng" dirty="0" smtClean="0">
                <a:solidFill>
                  <a:srgbClr val="C00000"/>
                </a:solidFill>
              </a:rPr>
              <a:t>所 當 怕 的 </a:t>
            </a:r>
            <a:r>
              <a:rPr lang="zh-TW" altLang="en-US" sz="6000" b="1" dirty="0" smtClean="0"/>
              <a:t>， 所 當 畏 懼 的 。</a:t>
            </a:r>
            <a:endParaRPr lang="en-US" sz="60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馬 太 福 音 </a:t>
            </a:r>
            <a:r>
              <a:rPr lang="en-US" altLang="zh-TW" b="1" dirty="0" smtClean="0"/>
              <a:t>10:28</a:t>
            </a:r>
            <a:endParaRPr lang="en-US" altLang="zh-T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5400" b="1" baseline="30000" dirty="0" smtClean="0"/>
              <a:t>28 </a:t>
            </a:r>
            <a:r>
              <a:rPr lang="zh-TW" altLang="en-US" sz="5400" b="1" dirty="0" smtClean="0"/>
              <a:t>那 殺 身 體 ， 不 能 殺 靈 魂 的 ， 不 要 怕 他 們 ； 惟 有 能 把 身 體 和 靈 魂 都 滅 在 地 獄 裡 的 ， </a:t>
            </a:r>
            <a:r>
              <a:rPr lang="zh-TW" altLang="en-US" sz="5400" b="1" u="sng" dirty="0" smtClean="0">
                <a:solidFill>
                  <a:srgbClr val="C00000"/>
                </a:solidFill>
              </a:rPr>
              <a:t>正 要 怕 他</a:t>
            </a:r>
            <a:r>
              <a:rPr lang="zh-TW" altLang="en-US" sz="5400" b="1" dirty="0" smtClean="0"/>
              <a:t>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彼 得 前 書 </a:t>
            </a:r>
            <a:r>
              <a:rPr lang="en-US" altLang="zh-TW" b="1" dirty="0" smtClean="0"/>
              <a:t>1:17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5400" b="1" baseline="30000" dirty="0" smtClean="0"/>
              <a:t>17 </a:t>
            </a:r>
            <a:r>
              <a:rPr lang="zh-TW" altLang="en-US" sz="5400" b="1" dirty="0" smtClean="0"/>
              <a:t>你 們 既 稱 那 不 偏 待 人 、 按 各 人 行 為 審 判 人 的 主 為 父 ， 就 </a:t>
            </a:r>
            <a:r>
              <a:rPr lang="zh-TW" altLang="en-US" sz="5400" b="1" u="sng" dirty="0" smtClean="0">
                <a:solidFill>
                  <a:srgbClr val="C00000"/>
                </a:solidFill>
              </a:rPr>
              <a:t>當 存 敬 畏 的 心 </a:t>
            </a:r>
            <a:r>
              <a:rPr lang="zh-TW" altLang="en-US" sz="5400" b="1" dirty="0" smtClean="0"/>
              <a:t>度 你 們 在 世 寄 居 的 日 子 ，</a:t>
            </a:r>
            <a:endParaRPr lang="en-US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/>
              <a:t>使 徒 行 傳 </a:t>
            </a:r>
            <a:r>
              <a:rPr lang="en-US" altLang="zh-TW" b="1" dirty="0" smtClean="0"/>
              <a:t>2:41-43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zh-CN" sz="4400" b="1" baseline="30000" dirty="0" smtClean="0">
                <a:solidFill>
                  <a:srgbClr val="7030A0"/>
                </a:solidFill>
              </a:rPr>
              <a:t>41 </a:t>
            </a:r>
            <a:r>
              <a:rPr lang="zh-CN" altLang="en-US" sz="4400" b="1" dirty="0" smtClean="0">
                <a:solidFill>
                  <a:srgbClr val="7030A0"/>
                </a:solidFill>
              </a:rPr>
              <a:t>於 是 領 受 他 話 的 人 就 受 了 洗 。 那 一 天 ， 門 徒 約 添 了 三 千 人 ，</a:t>
            </a:r>
          </a:p>
          <a:p>
            <a:pPr eaLnBrk="1" hangingPunct="1"/>
            <a:r>
              <a:rPr lang="en-US" altLang="zh-CN" sz="4400" b="1" baseline="30000" dirty="0" smtClean="0">
                <a:solidFill>
                  <a:srgbClr val="7030A0"/>
                </a:solidFill>
              </a:rPr>
              <a:t>42 </a:t>
            </a:r>
            <a:r>
              <a:rPr lang="zh-CN" altLang="en-US" sz="4400" b="1" dirty="0" smtClean="0">
                <a:solidFill>
                  <a:srgbClr val="7030A0"/>
                </a:solidFill>
              </a:rPr>
              <a:t>都 恆 心 遵 守 使 徒 的 教 訓 ， 彼 此 交 接 ， </a:t>
            </a:r>
            <a:r>
              <a:rPr lang="zh-CN" altLang="en-US" sz="4400" b="1" u="sng" dirty="0" smtClean="0">
                <a:solidFill>
                  <a:srgbClr val="C00000"/>
                </a:solidFill>
              </a:rPr>
              <a:t>擘 餅</a:t>
            </a:r>
            <a:r>
              <a:rPr lang="zh-CN" altLang="en-US" sz="4400" b="1" dirty="0" smtClean="0">
                <a:solidFill>
                  <a:srgbClr val="7030A0"/>
                </a:solidFill>
              </a:rPr>
              <a:t> ， </a:t>
            </a:r>
            <a:r>
              <a:rPr lang="zh-CN" altLang="en-US" sz="4400" b="1" u="sng" dirty="0" smtClean="0">
                <a:solidFill>
                  <a:srgbClr val="C00000"/>
                </a:solidFill>
              </a:rPr>
              <a:t>祈 禱</a:t>
            </a:r>
            <a:r>
              <a:rPr lang="zh-CN" altLang="en-US" sz="4400" b="1" dirty="0" smtClean="0">
                <a:solidFill>
                  <a:srgbClr val="7030A0"/>
                </a:solidFill>
              </a:rPr>
              <a:t> </a:t>
            </a:r>
            <a:r>
              <a:rPr lang="zh-CN" altLang="en-US" sz="4400" b="1" dirty="0" smtClean="0">
                <a:solidFill>
                  <a:srgbClr val="7030A0"/>
                </a:solidFill>
              </a:rPr>
              <a:t>。</a:t>
            </a:r>
            <a:endParaRPr lang="en-US" altLang="zh-CN" sz="4400" b="1" dirty="0" smtClean="0">
              <a:solidFill>
                <a:srgbClr val="7030A0"/>
              </a:solidFill>
            </a:endParaRPr>
          </a:p>
          <a:p>
            <a:r>
              <a:rPr lang="en-US" altLang="zh-TW" sz="4400" b="1" baseline="30000" dirty="0" smtClean="0">
                <a:solidFill>
                  <a:srgbClr val="7030A0"/>
                </a:solidFill>
              </a:rPr>
              <a:t>43 </a:t>
            </a:r>
            <a:r>
              <a:rPr lang="zh-TW" altLang="en-US" sz="4400" b="1" u="sng" dirty="0" smtClean="0">
                <a:solidFill>
                  <a:srgbClr val="C00000"/>
                </a:solidFill>
              </a:rPr>
              <a:t>眾 人 都 懼 怕 </a:t>
            </a:r>
            <a:r>
              <a:rPr lang="zh-TW" altLang="en-US" sz="4400" b="1" dirty="0" smtClean="0">
                <a:solidFill>
                  <a:srgbClr val="7030A0"/>
                </a:solidFill>
              </a:rPr>
              <a:t>； 使 徒 又 行 了 許 多 奇 事 神 蹟 。</a:t>
            </a:r>
            <a:endParaRPr lang="en-US" sz="4400" b="1" dirty="0" smtClean="0">
              <a:solidFill>
                <a:srgbClr val="7030A0"/>
              </a:solidFill>
            </a:endParaRPr>
          </a:p>
          <a:p>
            <a:pPr eaLnBrk="1" hangingPunct="1"/>
            <a:endParaRPr lang="zh-CN" altLang="en-US" sz="4400" b="1" dirty="0" smtClean="0">
              <a:solidFill>
                <a:srgbClr val="7030A0"/>
              </a:solidFill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詩 篇 </a:t>
            </a:r>
            <a:r>
              <a:rPr lang="en-US" altLang="zh-CN" b="1" dirty="0" smtClean="0"/>
              <a:t>31:19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5400" b="1" baseline="30000" dirty="0" smtClean="0"/>
              <a:t>19 </a:t>
            </a:r>
            <a:r>
              <a:rPr lang="zh-TW" altLang="en-US" sz="5400" b="1" u="sng" dirty="0" smtClean="0">
                <a:solidFill>
                  <a:srgbClr val="C00000"/>
                </a:solidFill>
              </a:rPr>
              <a:t>敬 畏 你 </a:t>
            </a:r>
            <a:r>
              <a:rPr lang="zh-TW" altLang="en-US" sz="5400" b="1" dirty="0" smtClean="0"/>
              <a:t>、 投 靠 你 的 人 ， 你 為 他 們 所 積 存 的 ， 在 世 人 面 前 所 施 行 的 恩 惠 是 何 等 大 呢 ！</a:t>
            </a:r>
            <a:endParaRPr lang="en-US" sz="54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路 加 福 音 </a:t>
            </a:r>
            <a:r>
              <a:rPr lang="en-US" altLang="zh-CN" b="1" dirty="0" smtClean="0"/>
              <a:t>1:49-50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5400" b="1" baseline="30000" dirty="0" smtClean="0"/>
              <a:t>49 </a:t>
            </a:r>
            <a:r>
              <a:rPr lang="zh-TW" altLang="en-US" sz="5400" b="1" dirty="0" smtClean="0"/>
              <a:t>那 有 權 能 的 ， 為 我 成 就 了 大 事 ； 他 的 名 為 聖 。</a:t>
            </a:r>
          </a:p>
          <a:p>
            <a:r>
              <a:rPr lang="en-US" altLang="zh-TW" sz="5400" b="1" baseline="30000" dirty="0" smtClean="0"/>
              <a:t>50 </a:t>
            </a:r>
            <a:r>
              <a:rPr lang="zh-TW" altLang="en-US" sz="5400" b="1" u="sng" dirty="0" smtClean="0">
                <a:solidFill>
                  <a:srgbClr val="C00000"/>
                </a:solidFill>
              </a:rPr>
              <a:t>他 憐 憫 敬 畏 他 的 人 </a:t>
            </a:r>
            <a:r>
              <a:rPr lang="zh-TW" altLang="en-US" sz="5400" b="1" dirty="0" smtClean="0"/>
              <a:t>， 直 到 世 世 代 代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敬畏上帝</a:t>
            </a:r>
            <a:r>
              <a:rPr lang="zh-CN" altLang="en-US" b="1" dirty="0" smtClean="0"/>
              <a:t>的重要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“</a:t>
            </a:r>
            <a:r>
              <a:rPr lang="zh-CN" altLang="en-US" sz="5400" b="1" dirty="0" smtClean="0"/>
              <a:t>人若果緊守第一條誡命</a:t>
            </a:r>
            <a:r>
              <a:rPr lang="en-US" altLang="zh-CN" sz="5400" b="1" dirty="0" smtClean="0"/>
              <a:t>, </a:t>
            </a:r>
            <a:r>
              <a:rPr lang="zh-CN" altLang="en-US" sz="5400" b="1" dirty="0" smtClean="0"/>
              <a:t>順服其餘九條也就來得自然</a:t>
            </a:r>
            <a:r>
              <a:rPr lang="en-US" altLang="zh-CN" sz="5400" b="1" dirty="0" smtClean="0"/>
              <a:t>.  </a:t>
            </a:r>
            <a:r>
              <a:rPr lang="zh-CN" altLang="en-US" sz="5400" b="1" dirty="0" smtClean="0"/>
              <a:t>因為人沒有遵從第一誡</a:t>
            </a:r>
            <a:r>
              <a:rPr lang="en-US" altLang="zh-CN" sz="5400" b="1" dirty="0" smtClean="0"/>
              <a:t>, </a:t>
            </a:r>
            <a:r>
              <a:rPr lang="zh-CN" altLang="en-US" sz="5400" b="1" dirty="0" smtClean="0"/>
              <a:t>故此他們會犯了其他的誡命</a:t>
            </a:r>
            <a:r>
              <a:rPr lang="en-US" altLang="zh-CN" sz="5400" b="1" dirty="0" smtClean="0"/>
              <a:t>.”          -</a:t>
            </a:r>
            <a:r>
              <a:rPr lang="en-US" altLang="zh-CN" sz="5400" b="1" dirty="0" err="1" smtClean="0"/>
              <a:t>D.L.Moody</a:t>
            </a:r>
            <a:endParaRPr lang="en-US" sz="54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聖靈充滿的教會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Arial" charset="0"/>
              <a:buAutoNum type="arabicPeriod"/>
            </a:pPr>
            <a:r>
              <a:rPr lang="zh-CN" altLang="en-US" sz="4400" b="1" dirty="0" smtClean="0"/>
              <a:t>價值改變的教會</a:t>
            </a:r>
            <a:endParaRPr lang="en-US" altLang="zh-CN" sz="4400" b="1" dirty="0" smtClean="0"/>
          </a:p>
          <a:p>
            <a:pPr marL="514350" indent="-514350">
              <a:buFont typeface="Arial" charset="0"/>
              <a:buAutoNum type="arabicPeriod"/>
            </a:pPr>
            <a:r>
              <a:rPr lang="zh-CN" altLang="en-US" sz="4400" b="1" dirty="0" smtClean="0"/>
              <a:t>順服領導的教會</a:t>
            </a:r>
            <a:endParaRPr lang="en-US" altLang="zh-CN" sz="4400" b="1" dirty="0" smtClean="0"/>
          </a:p>
          <a:p>
            <a:pPr marL="514350" indent="-514350">
              <a:buFont typeface="Arial" charset="0"/>
              <a:buAutoNum type="arabicPeriod"/>
            </a:pPr>
            <a:r>
              <a:rPr lang="zh-CN" altLang="en-US" sz="4400" b="1" dirty="0" smtClean="0"/>
              <a:t>聖徒相通的教會</a:t>
            </a:r>
            <a:endParaRPr lang="en-US" altLang="zh-CN" sz="4400" b="1" dirty="0" smtClean="0"/>
          </a:p>
          <a:p>
            <a:pPr marL="514350" indent="-514350">
              <a:buFont typeface="Arial" charset="0"/>
              <a:buAutoNum type="arabicPeriod"/>
            </a:pPr>
            <a:r>
              <a:rPr lang="zh-CN" altLang="en-US" sz="6000" b="1" dirty="0" smtClean="0"/>
              <a:t>同心禱告的教會</a:t>
            </a:r>
            <a:endParaRPr lang="en-US" altLang="zh-CN" sz="6000" b="1" dirty="0" smtClean="0"/>
          </a:p>
          <a:p>
            <a:pPr marL="514350" indent="-514350">
              <a:buFont typeface="Arial" charset="0"/>
              <a:buAutoNum type="arabicPeriod"/>
            </a:pPr>
            <a:r>
              <a:rPr lang="zh-CN" altLang="en-US" sz="6000" b="1" dirty="0" smtClean="0"/>
              <a:t>敬畏上帝的教會</a:t>
            </a:r>
            <a:endParaRPr lang="en-US" sz="6000" b="1" dirty="0" smtClean="0"/>
          </a:p>
          <a:p>
            <a:pPr marL="514350" indent="-514350">
              <a:buFont typeface="Arial" charset="0"/>
              <a:buAutoNum type="arabicPeriod"/>
            </a:pP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/>
              <a:t>使 徒 行 傳 </a:t>
            </a:r>
            <a:r>
              <a:rPr lang="en-US" altLang="zh-TW" b="1" dirty="0" smtClean="0"/>
              <a:t>2:46-47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4400" b="1" baseline="30000" dirty="0" smtClean="0">
                <a:solidFill>
                  <a:srgbClr val="7030A0"/>
                </a:solidFill>
              </a:rPr>
              <a:t>46 </a:t>
            </a:r>
            <a:r>
              <a:rPr lang="zh-CN" altLang="en-US" sz="4400" b="1" dirty="0" smtClean="0">
                <a:solidFill>
                  <a:srgbClr val="7030A0"/>
                </a:solidFill>
              </a:rPr>
              <a:t>他 們 天 天 同 心 合 意 恆 切 的 </a:t>
            </a:r>
            <a:r>
              <a:rPr lang="zh-CN" altLang="en-US" sz="4400" b="1" u="sng" dirty="0" smtClean="0">
                <a:solidFill>
                  <a:srgbClr val="C00000"/>
                </a:solidFill>
              </a:rPr>
              <a:t>在 殿 裡 </a:t>
            </a:r>
            <a:r>
              <a:rPr lang="zh-CN" altLang="en-US" sz="4400" b="1" dirty="0" smtClean="0">
                <a:solidFill>
                  <a:srgbClr val="7030A0"/>
                </a:solidFill>
              </a:rPr>
              <a:t>， 且 </a:t>
            </a:r>
            <a:r>
              <a:rPr lang="zh-CN" altLang="en-US" sz="4400" b="1" u="sng" dirty="0" smtClean="0">
                <a:solidFill>
                  <a:srgbClr val="C00000"/>
                </a:solidFill>
              </a:rPr>
              <a:t>在 家 中 擘 餅 </a:t>
            </a:r>
            <a:r>
              <a:rPr lang="zh-CN" altLang="en-US" sz="4400" b="1" dirty="0" smtClean="0">
                <a:solidFill>
                  <a:srgbClr val="7030A0"/>
                </a:solidFill>
              </a:rPr>
              <a:t>， 存 著 歡 喜 、 誠 實 的 心 用 飯 ，</a:t>
            </a:r>
          </a:p>
          <a:p>
            <a:pPr eaLnBrk="1" hangingPunct="1"/>
            <a:r>
              <a:rPr lang="en-US" altLang="zh-CN" sz="4400" b="1" baseline="30000" dirty="0" smtClean="0">
                <a:solidFill>
                  <a:srgbClr val="7030A0"/>
                </a:solidFill>
              </a:rPr>
              <a:t>47 </a:t>
            </a:r>
            <a:r>
              <a:rPr lang="zh-CN" altLang="en-US" sz="4400" b="1" dirty="0" smtClean="0">
                <a:solidFill>
                  <a:srgbClr val="7030A0"/>
                </a:solidFill>
              </a:rPr>
              <a:t>讚 美 神 ， 得 眾 民 的 喜 愛 。 主 將 得 救 的 人 天 天 加 給 他 們 。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6000" dirty="0"/>
              <a:t>4</a:t>
            </a:r>
            <a:r>
              <a:rPr lang="en-US" sz="6000" dirty="0" smtClean="0"/>
              <a:t>. </a:t>
            </a:r>
            <a:r>
              <a:rPr lang="zh-CN" altLang="en-US" sz="6000" dirty="0"/>
              <a:t>同心禱</a:t>
            </a:r>
            <a:r>
              <a:rPr lang="zh-CN" altLang="en-US" sz="6000" dirty="0" smtClean="0"/>
              <a:t>告</a:t>
            </a:r>
            <a:r>
              <a:rPr lang="zh-CN" altLang="en-US" sz="6000" dirty="0"/>
              <a:t>的</a:t>
            </a:r>
            <a:r>
              <a:rPr lang="zh-CN" altLang="en-US" sz="6000" dirty="0" smtClean="0"/>
              <a:t>教會</a:t>
            </a:r>
            <a:endParaRPr lang="en-US" sz="60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zh-CN" altLang="en-US" sz="4000" b="1" dirty="0" smtClean="0"/>
              <a:t>聖靈充滿的教會 </a:t>
            </a:r>
            <a:r>
              <a:rPr lang="en-US" altLang="zh-CN" sz="4000" b="1" dirty="0" smtClean="0"/>
              <a:t>(</a:t>
            </a:r>
            <a:r>
              <a:rPr lang="zh-CN" altLang="en-US" sz="4000" b="1" dirty="0"/>
              <a:t>下</a:t>
            </a:r>
            <a:r>
              <a:rPr lang="en-US" altLang="zh-CN" sz="4000" b="1" dirty="0" smtClean="0"/>
              <a:t>)</a:t>
            </a:r>
            <a:endParaRPr lang="en-US" sz="40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使 徒 行 傳 </a:t>
            </a:r>
            <a:r>
              <a:rPr lang="en-US" altLang="zh-TW" b="1" dirty="0" smtClean="0"/>
              <a:t>1:13-14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baseline="30000" dirty="0" smtClean="0"/>
              <a:t>13 </a:t>
            </a:r>
            <a:r>
              <a:rPr lang="zh-TW" altLang="en-US" b="1" dirty="0" smtClean="0"/>
              <a:t>進 了 城 ， 就 上 了 所 住 的 一 間 樓 房 ； 在 那 裡 有 彼 得 、 約 翰 、 雅 各 、 安 得 烈 、 腓 力 、 多 馬 、 巴 多 羅 買 、 馬 太 、 亞 勒 腓 的 兒 子 雅 各 、 奮 銳 黨 的 西 門 ， 和 雅 各 的 兒 子 猶 大 。</a:t>
            </a:r>
          </a:p>
          <a:p>
            <a:r>
              <a:rPr lang="en-US" altLang="zh-TW" b="1" baseline="30000" dirty="0" smtClean="0"/>
              <a:t>14 </a:t>
            </a:r>
            <a:r>
              <a:rPr lang="zh-TW" altLang="en-US" b="1" dirty="0" smtClean="0"/>
              <a:t>這 些 人 同 著 幾 個 婦 人 和 耶 穌 的 母 親 馬 利 亞 ， 並 耶 穌 的 弟 兄 ， </a:t>
            </a:r>
            <a:r>
              <a:rPr lang="zh-TW" altLang="en-US" b="1" u="sng" dirty="0" smtClean="0">
                <a:solidFill>
                  <a:srgbClr val="C00000"/>
                </a:solidFill>
              </a:rPr>
              <a:t>都 同 心 合 意 的 恆 切 禱 告</a:t>
            </a:r>
            <a:r>
              <a:rPr lang="zh-TW" altLang="en-US" b="1" dirty="0" smtClean="0"/>
              <a:t>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C00000"/>
                </a:solidFill>
              </a:rPr>
              <a:t>擘 餅 ， 祈 禱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 smtClean="0"/>
              <a:t>原文每個名詞前有冠詞</a:t>
            </a:r>
            <a:r>
              <a:rPr lang="en-US" altLang="zh-CN" sz="6000" b="1" dirty="0" smtClean="0"/>
              <a:t>, </a:t>
            </a:r>
            <a:r>
              <a:rPr lang="zh-CN" altLang="en-US" sz="6000" b="1" dirty="0" smtClean="0"/>
              <a:t>表明新约教會已有固定的正式聚會</a:t>
            </a:r>
            <a:r>
              <a:rPr lang="en-US" altLang="zh-CN" sz="6000" b="1" dirty="0" smtClean="0"/>
              <a:t>, </a:t>
            </a:r>
            <a:r>
              <a:rPr lang="zh-CN" altLang="en-US" sz="6000" b="1" dirty="0" smtClean="0"/>
              <a:t>包含聖餐愛筵</a:t>
            </a:r>
            <a:r>
              <a:rPr lang="en-US" altLang="zh-CN" sz="6000" b="1" dirty="0" smtClean="0"/>
              <a:t>, </a:t>
            </a:r>
            <a:r>
              <a:rPr lang="zh-CN" altLang="en-US" sz="6000" b="1" dirty="0" smtClean="0"/>
              <a:t>禱告聚會</a:t>
            </a:r>
            <a:r>
              <a:rPr lang="en-US" altLang="zh-CN" sz="6000" b="1" dirty="0" smtClean="0"/>
              <a:t>.</a:t>
            </a:r>
            <a:endParaRPr lang="en-US" sz="6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正式與半正式的聚會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b="1" baseline="30000" dirty="0" smtClean="0">
                <a:solidFill>
                  <a:srgbClr val="7030A0"/>
                </a:solidFill>
              </a:rPr>
              <a:t>46 </a:t>
            </a:r>
            <a:r>
              <a:rPr lang="zh-CN" altLang="en-US" b="1" dirty="0" smtClean="0">
                <a:solidFill>
                  <a:srgbClr val="7030A0"/>
                </a:solidFill>
              </a:rPr>
              <a:t>他 們 天 天 同 心 合 意 恆 切 的 在 殿 裡 ， 且 在 家 中 擘 餅 ，</a:t>
            </a:r>
            <a:endParaRPr lang="en-US" altLang="zh-CN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altLang="zh-CN" b="1" dirty="0" smtClean="0">
              <a:solidFill>
                <a:srgbClr val="7030A0"/>
              </a:solidFill>
            </a:endParaRPr>
          </a:p>
          <a:p>
            <a:r>
              <a:rPr lang="zh-CN" altLang="en-US" sz="4800" b="1" dirty="0" smtClean="0"/>
              <a:t>在 殿 裡 </a:t>
            </a:r>
            <a:r>
              <a:rPr lang="en-US" altLang="zh-CN" sz="4800" b="1" dirty="0" smtClean="0"/>
              <a:t>= </a:t>
            </a:r>
            <a:r>
              <a:rPr lang="zh-CN" altLang="en-US" sz="4800" b="1" dirty="0" smtClean="0"/>
              <a:t>禱告聚會 </a:t>
            </a:r>
            <a:r>
              <a:rPr lang="en-US" altLang="zh-CN" sz="4800" b="1" dirty="0" smtClean="0"/>
              <a:t>= </a:t>
            </a:r>
            <a:r>
              <a:rPr lang="zh-CN" altLang="en-US" sz="4800" b="1" dirty="0" smtClean="0"/>
              <a:t>正式的聚會</a:t>
            </a:r>
            <a:endParaRPr lang="en-US" altLang="zh-CN" sz="4800" b="1" dirty="0" smtClean="0"/>
          </a:p>
          <a:p>
            <a:r>
              <a:rPr lang="zh-CN" altLang="en-US" sz="4800" b="1" dirty="0" smtClean="0"/>
              <a:t>在 家 中 擘 餅 </a:t>
            </a:r>
            <a:r>
              <a:rPr lang="en-US" altLang="zh-CN" sz="4800" b="1" dirty="0" smtClean="0"/>
              <a:t>= </a:t>
            </a:r>
            <a:r>
              <a:rPr lang="zh-CN" altLang="en-US" sz="4800" b="1" dirty="0" smtClean="0"/>
              <a:t>聖餐</a:t>
            </a:r>
            <a:r>
              <a:rPr lang="en-US" altLang="zh-CN" sz="4800" b="1" dirty="0" smtClean="0"/>
              <a:t>+</a:t>
            </a:r>
            <a:r>
              <a:rPr lang="zh-CN" altLang="en-US" sz="4800" b="1" dirty="0" smtClean="0"/>
              <a:t> 愛筵 </a:t>
            </a:r>
            <a:r>
              <a:rPr lang="en-US" altLang="zh-CN" sz="4800" b="1" dirty="0" smtClean="0"/>
              <a:t>= </a:t>
            </a:r>
            <a:r>
              <a:rPr lang="zh-CN" altLang="en-US" sz="4800" b="1" dirty="0" smtClean="0"/>
              <a:t>半正式的聚會</a:t>
            </a:r>
            <a:endParaRPr lang="en-US" altLang="zh-CN" sz="4800" b="1" dirty="0" smtClean="0"/>
          </a:p>
          <a:p>
            <a:endParaRPr lang="en-US" sz="4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路 加 福 音 </a:t>
            </a:r>
            <a:r>
              <a:rPr lang="en-US" altLang="zh-CN" b="1" dirty="0" smtClean="0"/>
              <a:t>1:8-10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400" b="1" baseline="30000" dirty="0" smtClean="0"/>
              <a:t>8 </a:t>
            </a:r>
            <a:r>
              <a:rPr lang="zh-TW" altLang="en-US" sz="4400" b="1" dirty="0" smtClean="0"/>
              <a:t>撒 迦 利 亞 按 班 次 在 神 面 前 供 祭 司 的 職 分 ，</a:t>
            </a:r>
          </a:p>
          <a:p>
            <a:r>
              <a:rPr lang="en-US" altLang="zh-TW" sz="4400" b="1" baseline="30000" dirty="0" smtClean="0"/>
              <a:t>9 </a:t>
            </a:r>
            <a:r>
              <a:rPr lang="zh-TW" altLang="en-US" sz="4400" b="1" dirty="0" smtClean="0"/>
              <a:t>照 祭 司 的 規 矩 掣 籤 ， 得 進 主 殿 燒 香 。</a:t>
            </a:r>
          </a:p>
          <a:p>
            <a:r>
              <a:rPr lang="en-US" altLang="zh-TW" sz="4400" b="1" baseline="30000" dirty="0" smtClean="0"/>
              <a:t>10 </a:t>
            </a:r>
            <a:r>
              <a:rPr lang="zh-TW" altLang="en-US" sz="4400" b="1" dirty="0" smtClean="0"/>
              <a:t>燒 香 的 時 候 ， </a:t>
            </a:r>
            <a:r>
              <a:rPr lang="zh-TW" altLang="en-US" sz="4400" b="1" u="sng" dirty="0" smtClean="0">
                <a:solidFill>
                  <a:srgbClr val="C00000"/>
                </a:solidFill>
              </a:rPr>
              <a:t>眾 百 姓 在 外 面 禱 告 </a:t>
            </a:r>
            <a:r>
              <a:rPr lang="zh-TW" altLang="en-US" sz="4400" b="1" dirty="0" smtClean="0"/>
              <a:t>。</a:t>
            </a:r>
            <a:endParaRPr lang="zh-TW" altLang="en-US" sz="4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669</Words>
  <Application>Microsoft Office PowerPoint</Application>
  <PresentationFormat>On-screen Show (4:3)</PresentationFormat>
  <Paragraphs>141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聖靈充滿的教會 (下)</vt:lpstr>
      <vt:lpstr>聖靈充滿的教會</vt:lpstr>
      <vt:lpstr>使 徒 行 傳 2:41-43</vt:lpstr>
      <vt:lpstr>使 徒 行 傳 2:46-47</vt:lpstr>
      <vt:lpstr>4. 同心禱告的教會</vt:lpstr>
      <vt:lpstr>使 徒 行 傳 1:13-14</vt:lpstr>
      <vt:lpstr>擘 餅 ， 祈 禱</vt:lpstr>
      <vt:lpstr>正式與半正式的聚會</vt:lpstr>
      <vt:lpstr>路 加 福 音 1:8-10</vt:lpstr>
      <vt:lpstr>出 埃 及 記 30:6-8</vt:lpstr>
      <vt:lpstr>使 徒 行 傳 3:1</vt:lpstr>
      <vt:lpstr>禱 告 的 時 候</vt:lpstr>
      <vt:lpstr>使 徒 行 傳 4:23-24</vt:lpstr>
      <vt:lpstr>使 徒 行 傳 4:31</vt:lpstr>
      <vt:lpstr>創 世 記 4:25-26</vt:lpstr>
      <vt:lpstr>以 賽 亞 書 2:3</vt:lpstr>
      <vt:lpstr>路 加 福 音 2:36-37</vt:lpstr>
      <vt:lpstr>詩 篇 145:18-19</vt:lpstr>
      <vt:lpstr>使 徒 行 傳 12:1-5</vt:lpstr>
      <vt:lpstr>約 翰 福 音 16:23-24</vt:lpstr>
      <vt:lpstr>Fanny Crosby 的禱告生活</vt:lpstr>
      <vt:lpstr>5. 敬畏上帝的教會</vt:lpstr>
      <vt:lpstr>使 徒 行 傳 2:43-47 (現中修訂版)</vt:lpstr>
      <vt:lpstr>敬畏的心</vt:lpstr>
      <vt:lpstr>敬畏的心的果效</vt:lpstr>
      <vt:lpstr>申 命 記 10:12-13</vt:lpstr>
      <vt:lpstr>以 賽 亞 書 8:13</vt:lpstr>
      <vt:lpstr>馬 太 福 音 10:28</vt:lpstr>
      <vt:lpstr>彼 得 前 書 1:17</vt:lpstr>
      <vt:lpstr>詩 篇 31:19</vt:lpstr>
      <vt:lpstr>路 加 福 音 1:49-50</vt:lpstr>
      <vt:lpstr>敬畏上帝的重要</vt:lpstr>
      <vt:lpstr>聖靈充滿的教會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聖靈充滿的教會 (上)</dc:title>
  <dc:creator>Preferred Customer</dc:creator>
  <cp:lastModifiedBy>Preferred Customer</cp:lastModifiedBy>
  <cp:revision>26</cp:revision>
  <dcterms:created xsi:type="dcterms:W3CDTF">2013-06-09T00:55:03Z</dcterms:created>
  <dcterms:modified xsi:type="dcterms:W3CDTF">2013-06-09T06:37:35Z</dcterms:modified>
</cp:coreProperties>
</file>