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8" r:id="rId3"/>
    <p:sldId id="258" r:id="rId4"/>
    <p:sldId id="259" r:id="rId5"/>
    <p:sldId id="260" r:id="rId6"/>
    <p:sldId id="261" r:id="rId7"/>
    <p:sldId id="269" r:id="rId8"/>
    <p:sldId id="264" r:id="rId9"/>
    <p:sldId id="270" r:id="rId10"/>
    <p:sldId id="271" r:id="rId11"/>
    <p:sldId id="280" r:id="rId12"/>
    <p:sldId id="282" r:id="rId13"/>
    <p:sldId id="281" r:id="rId14"/>
    <p:sldId id="288" r:id="rId15"/>
    <p:sldId id="262" r:id="rId16"/>
    <p:sldId id="272" r:id="rId17"/>
    <p:sldId id="273" r:id="rId18"/>
    <p:sldId id="286" r:id="rId19"/>
    <p:sldId id="274" r:id="rId20"/>
    <p:sldId id="275" r:id="rId21"/>
    <p:sldId id="276" r:id="rId22"/>
    <p:sldId id="277" r:id="rId23"/>
    <p:sldId id="284" r:id="rId24"/>
    <p:sldId id="285" r:id="rId25"/>
    <p:sldId id="289" r:id="rId26"/>
    <p:sldId id="263" r:id="rId27"/>
    <p:sldId id="278" r:id="rId28"/>
    <p:sldId id="279" r:id="rId29"/>
    <p:sldId id="266" r:id="rId30"/>
    <p:sldId id="267" r:id="rId31"/>
    <p:sldId id="265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7B2D-7A25-4BD2-BD1B-73A111DA9B8B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F392-A8BD-40F2-89E2-EB6D0252B9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5E395-99F6-4B82-B343-EAB93D4FBF54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B84A4-5D64-4EED-8CC1-32EB2E6A3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84A4-5D64-4EED-8CC1-32EB2E6A3A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4441-6B84-4C6E-B4C0-6EAE10D5D2BE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0CB6-EEB8-4A52-8805-447EF8673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b="1" dirty="0" smtClean="0"/>
              <a:t>鍥而不捨的父愛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4400" b="1" dirty="0" smtClean="0"/>
              <a:t>約 翰 福 音 </a:t>
            </a:r>
            <a:r>
              <a:rPr lang="en-US" altLang="zh-TW" sz="4400" b="1" dirty="0" smtClean="0"/>
              <a:t>4:46-53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因 為 他 兒 子 快 要 死 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/>
              <a:t>看見情况的危急</a:t>
            </a:r>
            <a:r>
              <a:rPr lang="en-US" altLang="zh-CN" sz="5400" b="1" dirty="0" smtClean="0"/>
              <a:t>.</a:t>
            </a:r>
          </a:p>
          <a:p>
            <a:r>
              <a:rPr lang="zh-CN" altLang="en-US" sz="5400" b="1" dirty="0" smtClean="0"/>
              <a:t>愛子之情的懇切</a:t>
            </a:r>
            <a:r>
              <a:rPr lang="en-US" altLang="zh-CN" sz="5400" b="1" dirty="0" smtClean="0"/>
              <a:t>.</a:t>
            </a:r>
          </a:p>
          <a:p>
            <a:r>
              <a:rPr lang="zh-CN" altLang="en-US" sz="5400" b="1" dirty="0" smtClean="0"/>
              <a:t>知道生命中事情的優先次序</a:t>
            </a:r>
            <a:r>
              <a:rPr lang="en-US" altLang="zh-CN" sz="5400" b="1" dirty="0" smtClean="0"/>
              <a:t>, </a:t>
            </a:r>
            <a:r>
              <a:rPr lang="zh-CN" altLang="en-US" sz="5400" b="1" dirty="0" smtClean="0"/>
              <a:t>是非輕重</a:t>
            </a:r>
            <a:r>
              <a:rPr lang="en-US" altLang="zh-CN" sz="5400" b="1" dirty="0" smtClean="0"/>
              <a:t>.</a:t>
            </a:r>
            <a:endParaRPr lang="en-US" sz="5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提 摩 太 前 書 </a:t>
            </a:r>
            <a:r>
              <a:rPr lang="en-US" altLang="zh-TW" b="1" dirty="0" smtClean="0"/>
              <a:t>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b="1" baseline="30000" dirty="0" smtClean="0"/>
              <a:t>8 </a:t>
            </a:r>
            <a:r>
              <a:rPr lang="zh-TW" altLang="en-US" sz="5400" b="1" dirty="0" smtClean="0"/>
              <a:t>我 願 男 人 無 忿 怒 ， 無 爭 論  ， 舉 起 聖 潔 的 手 ， 隨 處 禱 告 。</a:t>
            </a:r>
            <a:endParaRPr lang="en-US" altLang="zh-TW" sz="5400" b="1" dirty="0" smtClean="0"/>
          </a:p>
          <a:p>
            <a:r>
              <a:rPr lang="zh-CN" altLang="en-US" sz="5400" b="1" u="sng" dirty="0" smtClean="0">
                <a:solidFill>
                  <a:srgbClr val="FF0000"/>
                </a:solidFill>
              </a:rPr>
              <a:t>同心禱告帶來教會的和諧</a:t>
            </a:r>
            <a:r>
              <a:rPr lang="en-US" altLang="zh-CN" sz="5400" b="1" u="sng" dirty="0" smtClean="0">
                <a:solidFill>
                  <a:srgbClr val="FF0000"/>
                </a:solidFill>
              </a:rPr>
              <a:t>.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提 摩 太 後 書 </a:t>
            </a:r>
            <a:r>
              <a:rPr lang="en-US" altLang="zh-TW" b="1" dirty="0" smtClean="0"/>
              <a:t>2:22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4800" b="1" baseline="30000" dirty="0" smtClean="0"/>
              <a:t>22 </a:t>
            </a:r>
            <a:r>
              <a:rPr lang="zh-TW" altLang="en-US" sz="4800" b="1" dirty="0" smtClean="0"/>
              <a:t>你 要 逃 避 少 年 的 私 慾 ， 同 那 清 心 禱 告 主 的 人 追 求 公 義 、 信 德 、 仁 愛 、 和 平 。</a:t>
            </a:r>
            <a:endParaRPr lang="en-US" altLang="zh-TW" sz="4800" b="1" dirty="0" smtClean="0"/>
          </a:p>
          <a:p>
            <a:r>
              <a:rPr lang="zh-CN" altLang="en-US" sz="4800" b="1" u="sng" dirty="0" smtClean="0">
                <a:solidFill>
                  <a:srgbClr val="FF0000"/>
                </a:solidFill>
              </a:rPr>
              <a:t>與初信或少年人一同禱告能幫助他們成長</a:t>
            </a:r>
            <a:r>
              <a:rPr lang="en-US" altLang="zh-CN" sz="4800" b="1" u="sng" dirty="0" smtClean="0">
                <a:solidFill>
                  <a:srgbClr val="FF0000"/>
                </a:solidFill>
              </a:rPr>
              <a:t>.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帖 撒 羅 尼 迦 前 書 </a:t>
            </a:r>
            <a:r>
              <a:rPr lang="en-US" altLang="zh-TW" b="1" dirty="0" smtClean="0"/>
              <a:t>5:23-25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baseline="30000" dirty="0" smtClean="0"/>
              <a:t>23 </a:t>
            </a:r>
            <a:r>
              <a:rPr lang="zh-TW" altLang="en-US" b="1" dirty="0" smtClean="0"/>
              <a:t>願 賜 平 安 的 神 親 自 使 你 們 全 然 成 聖 ！ 又 願 你 們 的 靈 與 魂 與 身 子 得 蒙 保 守 ， 在 我 主 耶 穌 基 督 降 臨 的 時 候 ， 完 全 無 可 指 摘 ！</a:t>
            </a:r>
          </a:p>
          <a:p>
            <a:r>
              <a:rPr lang="en-US" altLang="zh-TW" b="1" baseline="30000" dirty="0" smtClean="0"/>
              <a:t>24 </a:t>
            </a:r>
            <a:r>
              <a:rPr lang="zh-TW" altLang="en-US" b="1" dirty="0" smtClean="0"/>
              <a:t>那 召 你 們 的 本 是 信 實 的 ， 他 必 成 就 這 事 。</a:t>
            </a:r>
          </a:p>
          <a:p>
            <a:r>
              <a:rPr lang="en-US" altLang="zh-TW" b="1" baseline="30000" dirty="0" smtClean="0"/>
              <a:t>25 </a:t>
            </a:r>
            <a:r>
              <a:rPr lang="zh-TW" altLang="en-US" b="1" dirty="0" smtClean="0"/>
              <a:t>請 弟 兄 們 為 我 們 禱 告 。</a:t>
            </a:r>
            <a:endParaRPr lang="en-US" altLang="zh-TW" b="1" dirty="0" smtClean="0"/>
          </a:p>
          <a:p>
            <a:r>
              <a:rPr lang="zh-TW" altLang="en-US" sz="3600" b="1" u="sng" dirty="0" smtClean="0">
                <a:solidFill>
                  <a:srgbClr val="FF0000"/>
                </a:solidFill>
              </a:rPr>
              <a:t>同心禱告保守我們生活聖潔</a:t>
            </a:r>
            <a:r>
              <a:rPr lang="en-US" altLang="zh-TW" sz="3600" b="1" u="sng" dirty="0" smtClean="0">
                <a:solidFill>
                  <a:srgbClr val="FF0000"/>
                </a:solidFill>
              </a:rPr>
              <a:t>, 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靈命成熟</a:t>
            </a:r>
            <a:r>
              <a:rPr lang="en-US" altLang="zh-CN" sz="3600" b="1" u="sng" dirty="0" smtClean="0">
                <a:solidFill>
                  <a:srgbClr val="FF0000"/>
                </a:solidFill>
              </a:rPr>
              <a:t>.</a:t>
            </a:r>
            <a:endParaRPr lang="zh-TW" altLang="en-US" sz="3600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我那鍥而不捨祈禱的父親</a:t>
            </a:r>
            <a:endParaRPr lang="en-US" sz="4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2. </a:t>
            </a:r>
            <a:r>
              <a:rPr lang="zh-CN" altLang="en-US" sz="6000" dirty="0" smtClean="0"/>
              <a:t>信靠順服的父親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鍥而不捨的父愛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若 不 看 見 神 蹟 奇 事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4000" dirty="0" smtClean="0"/>
              <a:t>耶稣表面似乎冷冷酷嚴峻</a:t>
            </a:r>
            <a:r>
              <a:rPr lang="en-US" altLang="zh-CN" sz="4000" dirty="0" smtClean="0"/>
              <a:t>, </a:t>
            </a:r>
            <a:r>
              <a:rPr lang="zh-CN" altLang="en-US" sz="4000" dirty="0" smtClean="0"/>
              <a:t>為了要試驗這父親的信心</a:t>
            </a:r>
            <a:r>
              <a:rPr lang="en-US" altLang="zh-CN" sz="4000" dirty="0" smtClean="0"/>
              <a:t>, </a:t>
            </a:r>
            <a:r>
              <a:rPr lang="zh-CN" altLang="en-US" sz="4000" dirty="0" smtClean="0"/>
              <a:t>帮助他的信心更上一層樓</a:t>
            </a:r>
            <a:r>
              <a:rPr lang="en-US" altLang="zh-CN" sz="4000" dirty="0" smtClean="0"/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/>
              <a:t>女兒被鬼附的敘利非尼基婦人</a:t>
            </a:r>
            <a:r>
              <a:rPr lang="en-US" altLang="zh-CN" sz="4000" dirty="0" smtClean="0"/>
              <a:t>(</a:t>
            </a:r>
            <a:r>
              <a:rPr lang="zh-CN" altLang="en-US" sz="4000" dirty="0" smtClean="0"/>
              <a:t>可</a:t>
            </a:r>
            <a:r>
              <a:rPr lang="en-US" altLang="zh-CN" sz="4000" dirty="0" smtClean="0"/>
              <a:t>7:24-30).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/>
              <a:t>兒子被聾啞鬼附身的父親</a:t>
            </a:r>
            <a:r>
              <a:rPr lang="en-US" altLang="zh-CN" sz="4000" dirty="0" smtClean="0"/>
              <a:t>(</a:t>
            </a:r>
            <a:r>
              <a:rPr lang="zh-CN" altLang="en-US" sz="4000" dirty="0" smtClean="0"/>
              <a:t>可</a:t>
            </a:r>
            <a:r>
              <a:rPr lang="en-US" altLang="zh-CN" sz="4000" dirty="0" smtClean="0"/>
              <a:t>9:20-27).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求 你 趁 著 我 的 孩 子 還 沒 有 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800" b="1" dirty="0" smtClean="0"/>
              <a:t>這父親愛兒子的深切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反映在他對兒子的親暱稱呼 </a:t>
            </a:r>
            <a:r>
              <a:rPr lang="en-US" altLang="zh-CN" sz="4800" b="1" dirty="0" smtClean="0"/>
              <a:t>(</a:t>
            </a:r>
            <a:r>
              <a:rPr lang="zh-CN" altLang="en-US" sz="4800" b="1" dirty="0" smtClean="0"/>
              <a:t>用</a:t>
            </a:r>
            <a:r>
              <a:rPr lang="en-US" altLang="zh-CN" sz="4800" b="1" dirty="0" smtClean="0"/>
              <a:t>”</a:t>
            </a:r>
            <a:r>
              <a:rPr lang="en-US" altLang="zh-CN" sz="4800" b="1" dirty="0" err="1" smtClean="0"/>
              <a:t>paidion</a:t>
            </a:r>
            <a:r>
              <a:rPr lang="en-US" altLang="zh-CN" sz="4800" b="1" dirty="0" smtClean="0"/>
              <a:t>” </a:t>
            </a:r>
            <a:r>
              <a:rPr lang="zh-CN" altLang="en-US" sz="4800" b="1" dirty="0" smtClean="0"/>
              <a:t>而非</a:t>
            </a:r>
            <a:r>
              <a:rPr lang="en-US" altLang="zh-CN" sz="4800" b="1" dirty="0" smtClean="0"/>
              <a:t>”</a:t>
            </a:r>
            <a:r>
              <a:rPr lang="en-US" altLang="zh-CN" sz="4800" b="1" dirty="0" err="1" smtClean="0"/>
              <a:t>huios</a:t>
            </a:r>
            <a:r>
              <a:rPr lang="en-US" altLang="zh-CN" sz="4800" b="1" dirty="0" smtClean="0"/>
              <a:t>”).</a:t>
            </a:r>
          </a:p>
          <a:p>
            <a:r>
              <a:rPr lang="zh-CN" altLang="en-US" sz="4800" b="1" dirty="0" smtClean="0"/>
              <a:t>但這句話也反映了這父親對耶稣有限的信心</a:t>
            </a:r>
            <a:r>
              <a:rPr lang="en-US" altLang="zh-CN" sz="4800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列 王 紀 下 </a:t>
            </a:r>
            <a:r>
              <a:rPr lang="en-US" altLang="zh-TW" b="1" dirty="0" smtClean="0"/>
              <a:t>5:10-11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baseline="30000" dirty="0" smtClean="0"/>
              <a:t>10 </a:t>
            </a:r>
            <a:r>
              <a:rPr lang="zh-TW" altLang="en-US" b="1" dirty="0" smtClean="0"/>
              <a:t>以 利 沙 打 發 一 個 使 者 ， 對 乃 縵 說 ： 你 去 在 約 但 河 中 沐 浴 七 回 ， 你 的 肉 就 必 復 原 ， 而 得 潔 淨 。</a:t>
            </a:r>
          </a:p>
          <a:p>
            <a:r>
              <a:rPr lang="en-US" altLang="zh-TW" b="1" baseline="30000" dirty="0" smtClean="0"/>
              <a:t>11 </a:t>
            </a:r>
            <a:r>
              <a:rPr lang="zh-TW" altLang="en-US" b="1" dirty="0" smtClean="0"/>
              <a:t>乃 縵 卻 發 怒 走 了 ， 說 ： 我 想 他 必 定 出 來 見 我 ， 站 著 求 告 耶 和 華 ─ 他 神 的 名 ， 在 患 處 以 上 搖 手 ， 治 好 這 大 痲 瘋 。</a:t>
            </a:r>
          </a:p>
          <a:p>
            <a:r>
              <a:rPr lang="zh-CN" altLang="en-US" sz="4000" b="1" u="sng" dirty="0" smtClean="0">
                <a:solidFill>
                  <a:srgbClr val="FF0000"/>
                </a:solidFill>
              </a:rPr>
              <a:t>人的期盼</a:t>
            </a:r>
            <a:r>
              <a:rPr lang="en-US" altLang="zh-CN" sz="4000" b="1" u="sng" dirty="0" smtClean="0">
                <a:solidFill>
                  <a:srgbClr val="FF0000"/>
                </a:solidFill>
              </a:rPr>
              <a:t>, </a:t>
            </a:r>
            <a:r>
              <a:rPr lang="zh-CN" altLang="en-US" sz="4000" b="1" u="sng" dirty="0" smtClean="0">
                <a:solidFill>
                  <a:srgbClr val="FF0000"/>
                </a:solidFill>
              </a:rPr>
              <a:t>往往攔阻了上帝的工作</a:t>
            </a:r>
            <a:r>
              <a:rPr lang="en-US" altLang="zh-CN" sz="4000" b="1" u="sng" dirty="0" smtClean="0">
                <a:solidFill>
                  <a:srgbClr val="FF0000"/>
                </a:solidFill>
              </a:rPr>
              <a:t>.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就 下 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希臘原文是命令式</a:t>
            </a:r>
            <a:r>
              <a:rPr lang="en-US" altLang="zh-CN" sz="4800" b="1" dirty="0" smtClean="0"/>
              <a:t>!</a:t>
            </a:r>
          </a:p>
          <a:p>
            <a:r>
              <a:rPr lang="zh-CN" altLang="en-US" sz="4800" b="1" dirty="0" smtClean="0"/>
              <a:t>這是一個父親固執已見的哀求</a:t>
            </a:r>
            <a:r>
              <a:rPr lang="en-US" altLang="zh-CN" sz="4800" b="1" dirty="0" smtClean="0"/>
              <a:t>.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引言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="1" dirty="0" smtClean="0"/>
              <a:t>母愛誠偉大</a:t>
            </a:r>
            <a:endParaRPr lang="en-US" altLang="zh-CN" b="1" dirty="0" smtClean="0"/>
          </a:p>
          <a:p>
            <a:r>
              <a:rPr lang="zh-CN" altLang="en-US" b="1" dirty="0" smtClean="0"/>
              <a:t>聖經中的例子</a:t>
            </a:r>
            <a:r>
              <a:rPr lang="en-US" altLang="zh-CN" b="1" dirty="0" smtClean="0"/>
              <a:t>, </a:t>
            </a:r>
            <a:r>
              <a:rPr lang="zh-CN" altLang="en-US" b="1" dirty="0" smtClean="0"/>
              <a:t>父愛也甚偉大</a:t>
            </a:r>
            <a:r>
              <a:rPr lang="en-US" altLang="zh-CN" b="1" dirty="0" smtClean="0"/>
              <a:t>, </a:t>
            </a:r>
            <a:r>
              <a:rPr lang="zh-CN" altLang="en-US" b="1" dirty="0" smtClean="0"/>
              <a:t>值得男女老少一同來学習和效法</a:t>
            </a:r>
            <a:r>
              <a:rPr lang="en-US" altLang="zh-CN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一再愛護逆子押沙龍的大衛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管理會堂的睚鲁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兒子被聾啞鬼附身的父親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浪子比喻中的父親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神愛世人中的天父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加利利的大臣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耶 穌 對 他 說 ：  回 去 吧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同樣是一個命令式</a:t>
            </a:r>
            <a:r>
              <a:rPr lang="en-US" altLang="zh-CN" sz="4800" b="1" dirty="0" smtClean="0"/>
              <a:t>!</a:t>
            </a:r>
            <a:endParaRPr lang="en-US" sz="4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那 人 信 耶 穌 所 說 的 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4000" b="1" dirty="0" smtClean="0"/>
              <a:t>重大的抉擇</a:t>
            </a:r>
            <a:r>
              <a:rPr lang="en-US" altLang="zh-CN" sz="4000" b="1" dirty="0" smtClean="0"/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/>
              <a:t>憑眼見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憑已見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則非堅持耶稣同自已下去不可</a:t>
            </a:r>
            <a:r>
              <a:rPr lang="en-US" altLang="zh-CN" sz="4000" b="1" dirty="0" smtClean="0"/>
              <a:t> = </a:t>
            </a:r>
            <a:r>
              <a:rPr lang="zh-CN" altLang="en-US" sz="4000" b="1" dirty="0" smtClean="0"/>
              <a:t>不相信耶稣的能力</a:t>
            </a:r>
            <a:r>
              <a:rPr lang="en-US" altLang="zh-CN" sz="4000" b="1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/>
              <a:t>憑信心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放棄已見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唯靠耶稣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開始踏上歸途</a:t>
            </a:r>
            <a:r>
              <a:rPr lang="en-US" altLang="zh-CN" sz="4000" b="1" dirty="0" smtClean="0"/>
              <a:t> = </a:t>
            </a:r>
            <a:r>
              <a:rPr lang="zh-CN" altLang="en-US" sz="4000" b="1" dirty="0" smtClean="0"/>
              <a:t>並沒有任有眼見的保證</a:t>
            </a:r>
            <a:r>
              <a:rPr lang="en-US" altLang="zh-CN" sz="4000" b="1" dirty="0" smtClean="0"/>
              <a:t>.</a:t>
            </a:r>
            <a:endParaRPr lang="en-US" sz="4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就 回 去 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信心需要以行動來證實</a:t>
            </a:r>
            <a:r>
              <a:rPr lang="en-US" altLang="zh-CN" sz="4800" b="1" dirty="0" smtClean="0"/>
              <a:t>.</a:t>
            </a:r>
          </a:p>
          <a:p>
            <a:r>
              <a:rPr lang="zh-CN" altLang="en-US" sz="4800" b="1" dirty="0" smtClean="0"/>
              <a:t>信心需要付諸行動</a:t>
            </a:r>
            <a:r>
              <a:rPr lang="en-US" altLang="zh-CN" sz="4800" b="1" dirty="0" smtClean="0"/>
              <a:t>.</a:t>
            </a:r>
          </a:p>
          <a:p>
            <a:r>
              <a:rPr lang="zh-CN" altLang="en-US" sz="4800" b="1" dirty="0" smtClean="0"/>
              <a:t>在回程的</a:t>
            </a:r>
            <a:r>
              <a:rPr lang="en-US" altLang="zh-CN" sz="4800" b="1" dirty="0" smtClean="0"/>
              <a:t>20</a:t>
            </a:r>
            <a:r>
              <a:rPr lang="zh-CN" altLang="en-US" sz="4800" b="1" dirty="0" smtClean="0"/>
              <a:t>哩</a:t>
            </a:r>
            <a:r>
              <a:rPr lang="en-US" altLang="zh-CN" sz="4800" b="1" dirty="0" smtClean="0"/>
              <a:t>/ </a:t>
            </a:r>
            <a:r>
              <a:rPr lang="zh-CN" altLang="en-US" sz="4800" b="1" dirty="0" smtClean="0"/>
              <a:t>約兩天的路程上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這父親唯一的保証和安慰就是耶稣的一句話</a:t>
            </a:r>
            <a:r>
              <a:rPr lang="en-US" altLang="zh-CN" sz="4800" b="1" dirty="0" smtClean="0"/>
              <a:t>.</a:t>
            </a:r>
            <a:endParaRPr lang="en-US" sz="4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詩 篇 </a:t>
            </a:r>
            <a:r>
              <a:rPr lang="en-US" altLang="zh-CN" b="1" dirty="0" smtClean="0"/>
              <a:t>33:8-9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b="1" baseline="30000" dirty="0" smtClean="0"/>
              <a:t>8 </a:t>
            </a:r>
            <a:r>
              <a:rPr lang="zh-TW" altLang="en-US" sz="4800" b="1" dirty="0" smtClean="0"/>
              <a:t>願 全 地 都 敬 畏 耶 和 華 ！ 願 世 上 的 居 民 都 懼 怕 他 ！</a:t>
            </a:r>
          </a:p>
          <a:p>
            <a:r>
              <a:rPr lang="en-US" altLang="zh-TW" sz="4800" b="1" baseline="30000" dirty="0" smtClean="0"/>
              <a:t>9 </a:t>
            </a:r>
            <a:r>
              <a:rPr lang="zh-TW" altLang="en-US" sz="4800" b="1" dirty="0" smtClean="0"/>
              <a:t>因 為 他 說 有 ， 就 有 ， 命 立 ， 就 立 。</a:t>
            </a:r>
          </a:p>
          <a:p>
            <a:endParaRPr lang="en-US" sz="4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以 賽 亞 書 </a:t>
            </a:r>
            <a:r>
              <a:rPr lang="en-US" altLang="zh-TW" b="1" dirty="0" smtClean="0"/>
              <a:t>55:10-11(</a:t>
            </a:r>
            <a:r>
              <a:rPr lang="zh-CN" altLang="en-US" dirty="0" smtClean="0"/>
              <a:t>現中修訂版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/>
              <a:t>55:10</a:t>
            </a:r>
            <a:r>
              <a:rPr lang="zh-TW" altLang="en-US" sz="4000" b="1" dirty="0" smtClean="0"/>
              <a:t> 我的話像雪和雨從天降下，不再返回，卻滋潤了大地，使五榖生長，讓撒種的有種子，讓吃的人有食糧。</a:t>
            </a:r>
            <a:br>
              <a:rPr lang="zh-TW" altLang="en-US" sz="4000" b="1" dirty="0" smtClean="0"/>
            </a:br>
            <a:r>
              <a:rPr lang="en-US" altLang="zh-TW" sz="4000" b="1" dirty="0" smtClean="0"/>
              <a:t>55:11</a:t>
            </a:r>
            <a:r>
              <a:rPr lang="zh-TW" altLang="en-US" sz="4000" b="1" dirty="0" smtClean="0"/>
              <a:t> 我的話就是這樣。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我的話從不落空</a:t>
            </a:r>
            <a:r>
              <a:rPr lang="zh-TW" altLang="en-US" sz="4000" b="1" dirty="0" smtClean="0"/>
              <a:t>，卻要成就我的計劃，要執行我的旨意。</a:t>
            </a:r>
            <a:endParaRPr lang="en-US" sz="4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zh-CN" altLang="en-US" sz="6000" b="1" dirty="0" smtClean="0"/>
              <a:t>奇妙的順服</a:t>
            </a:r>
            <a:r>
              <a:rPr lang="en-US" altLang="zh-CN" sz="6000" b="1" dirty="0" smtClean="0"/>
              <a:t/>
            </a:r>
            <a:br>
              <a:rPr lang="en-US" altLang="zh-CN" sz="6000" b="1" dirty="0" smtClean="0"/>
            </a:br>
            <a:r>
              <a:rPr lang="zh-CN" altLang="en-US" sz="6000" b="1" dirty="0" smtClean="0"/>
              <a:t>司布真與慕勒的功課</a:t>
            </a:r>
            <a:endParaRPr lang="en-US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3. </a:t>
            </a:r>
            <a:r>
              <a:rPr lang="zh-CN" altLang="en-US" sz="6000" dirty="0" smtClean="0"/>
              <a:t>全家歸主的父親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鍥而不捨的父愛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他 便 知 道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4800" b="1" dirty="0" smtClean="0"/>
              <a:t>懂得思考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向真理順服的人</a:t>
            </a:r>
            <a:r>
              <a:rPr lang="en-US" altLang="zh-CN" sz="4800" b="1" dirty="0" smtClean="0"/>
              <a:t>.</a:t>
            </a:r>
          </a:p>
          <a:p>
            <a:r>
              <a:rPr lang="zh-CN" altLang="en-US" sz="4800" b="1" dirty="0" smtClean="0"/>
              <a:t>如同十個長大麻瘋中的撒馬利亞</a:t>
            </a:r>
            <a:r>
              <a:rPr lang="zh-CN" altLang="en-US" sz="4800" b="1" dirty="0" smtClean="0"/>
              <a:t>人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看見自己已經好</a:t>
            </a:r>
            <a:r>
              <a:rPr lang="zh-CN" altLang="en-US" sz="4800" b="1" dirty="0" smtClean="0"/>
              <a:t>了</a:t>
            </a:r>
            <a:r>
              <a:rPr lang="en-US" altLang="zh-CN" sz="4800" b="1" dirty="0" smtClean="0"/>
              <a:t>, “</a:t>
            </a:r>
            <a:r>
              <a:rPr lang="zh-TW" altLang="en-US" sz="4800" b="1" dirty="0" smtClean="0"/>
              <a:t>就 </a:t>
            </a:r>
            <a:r>
              <a:rPr lang="zh-TW" altLang="en-US" sz="4800" b="1" dirty="0" smtClean="0"/>
              <a:t>回 來 大 聲 歸 榮 耀 與 神 ，</a:t>
            </a:r>
          </a:p>
          <a:p>
            <a:pPr>
              <a:buNone/>
            </a:pPr>
            <a:r>
              <a:rPr lang="en-US" altLang="zh-TW" sz="4800" b="1" baseline="30000" dirty="0" smtClean="0"/>
              <a:t>	</a:t>
            </a:r>
            <a:r>
              <a:rPr lang="zh-TW" altLang="en-US" sz="4800" b="1" dirty="0" smtClean="0"/>
              <a:t>又 </a:t>
            </a:r>
            <a:r>
              <a:rPr lang="zh-TW" altLang="en-US" sz="4800" b="1" dirty="0" smtClean="0"/>
              <a:t>俯 伏 在 耶 穌 腳 前 感 謝 </a:t>
            </a:r>
            <a:r>
              <a:rPr lang="zh-TW" altLang="en-US" sz="4800" b="1" dirty="0" smtClean="0"/>
              <a:t>他</a:t>
            </a:r>
            <a:r>
              <a:rPr lang="en-US" altLang="zh-TW" sz="4800" b="1" dirty="0" smtClean="0"/>
              <a:t>”</a:t>
            </a:r>
            <a:r>
              <a:rPr lang="zh-TW" altLang="en-US" sz="4800" b="1" dirty="0" smtClean="0"/>
              <a:t> </a:t>
            </a:r>
            <a:r>
              <a:rPr lang="en-US" altLang="zh-TW" sz="4800" b="1" dirty="0" smtClean="0"/>
              <a:t> (</a:t>
            </a:r>
            <a:r>
              <a:rPr lang="zh-CN" altLang="en-US" sz="4800" b="1" dirty="0" smtClean="0"/>
              <a:t>路</a:t>
            </a:r>
            <a:r>
              <a:rPr lang="en-US" altLang="zh-CN" sz="4800" b="1" dirty="0" smtClean="0"/>
              <a:t>17;15-16)</a:t>
            </a:r>
            <a:r>
              <a:rPr lang="zh-TW" altLang="en-US" sz="4800" b="1" dirty="0" smtClean="0"/>
              <a:t> </a:t>
            </a:r>
            <a:r>
              <a:rPr lang="en-US" altLang="zh-TW" sz="4800" b="1" smtClean="0"/>
              <a:t>.</a:t>
            </a:r>
            <a:endParaRPr lang="zh-TW" altLang="en-US" sz="4800" b="1" dirty="0" smtClean="0"/>
          </a:p>
          <a:p>
            <a:endParaRPr lang="en-US" sz="4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他 自 己 和 全 家 就 都 信 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在約翰福音</a:t>
            </a:r>
            <a:r>
              <a:rPr lang="en-US" altLang="zh-CN" sz="4800" b="1" dirty="0" smtClean="0"/>
              <a:t>, “</a:t>
            </a:r>
            <a:r>
              <a:rPr lang="zh-CN" altLang="en-US" sz="4800" b="1" dirty="0" smtClean="0"/>
              <a:t>信</a:t>
            </a:r>
            <a:r>
              <a:rPr lang="en-US" altLang="zh-CN" sz="4800" b="1" dirty="0" smtClean="0"/>
              <a:t>” </a:t>
            </a:r>
            <a:r>
              <a:rPr lang="zh-CN" altLang="en-US" sz="4800" b="1" dirty="0" smtClean="0"/>
              <a:t>而沒有直接賓語表示得救恩的信心</a:t>
            </a:r>
            <a:r>
              <a:rPr lang="en-US" altLang="zh-CN" sz="4800" b="1" dirty="0" smtClean="0"/>
              <a:t>.</a:t>
            </a:r>
          </a:p>
          <a:p>
            <a:r>
              <a:rPr lang="zh-CN" altLang="en-US" sz="4800" b="1" dirty="0" smtClean="0"/>
              <a:t>相信是藉著這父親的見證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全家都信主</a:t>
            </a:r>
            <a:r>
              <a:rPr lang="en-US" altLang="zh-CN" sz="4800" b="1" dirty="0" smtClean="0"/>
              <a:t>.</a:t>
            </a:r>
            <a:endParaRPr lang="en-US" sz="4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16:29-33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b="1" baseline="30000" dirty="0" smtClean="0"/>
              <a:t>29 </a:t>
            </a:r>
            <a:r>
              <a:rPr lang="zh-TW" altLang="en-US" sz="3600" b="1" dirty="0" smtClean="0"/>
              <a:t>禁 卒 叫 人 拿 燈 來 ， 就 跳 進 去 ， 戰 戰 兢 兢 的 俯 伏 在 保 羅 、 西 拉 面 前 ；</a:t>
            </a:r>
          </a:p>
          <a:p>
            <a:r>
              <a:rPr lang="en-US" altLang="zh-TW" sz="3600" b="1" baseline="30000" dirty="0" smtClean="0"/>
              <a:t>30 </a:t>
            </a:r>
            <a:r>
              <a:rPr lang="zh-TW" altLang="en-US" sz="3600" b="1" dirty="0" smtClean="0"/>
              <a:t>又 領 他 們 出 來 ， 說 ： 二 位 先 生 ， 我 當 怎 樣 行 才 可 以 得 救 ？</a:t>
            </a:r>
          </a:p>
          <a:p>
            <a:r>
              <a:rPr lang="en-US" altLang="zh-TW" sz="3600" b="1" baseline="30000" dirty="0" smtClean="0"/>
              <a:t>31 </a:t>
            </a:r>
            <a:r>
              <a:rPr lang="zh-TW" altLang="en-US" sz="3600" b="1" dirty="0" smtClean="0"/>
              <a:t>他 們 說 ： 當 信 主 耶 穌 ， </a:t>
            </a:r>
            <a:r>
              <a:rPr lang="zh-TW" altLang="en-US" sz="3600" b="1" u="sng" dirty="0" smtClean="0">
                <a:solidFill>
                  <a:srgbClr val="FF0000"/>
                </a:solidFill>
              </a:rPr>
              <a:t>你 和 你 一 家 都 必 得 救 </a:t>
            </a:r>
            <a:r>
              <a:rPr lang="zh-TW" altLang="en-US" sz="3600" b="1" dirty="0" smtClean="0"/>
              <a:t>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約 翰 福 音 </a:t>
            </a:r>
            <a:r>
              <a:rPr lang="en-US" altLang="zh-TW" b="1" dirty="0" smtClean="0"/>
              <a:t>4:46-53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baseline="30000" dirty="0" smtClean="0">
                <a:solidFill>
                  <a:srgbClr val="7030A0"/>
                </a:solidFill>
              </a:rPr>
              <a:t>46 </a:t>
            </a:r>
            <a:r>
              <a:rPr lang="zh-TW" altLang="en-US" b="1" dirty="0" smtClean="0">
                <a:solidFill>
                  <a:srgbClr val="7030A0"/>
                </a:solidFill>
              </a:rPr>
              <a:t>耶 穌 又 到 了 加 利 利 的 迦 拿 ， 就 是 他 從 前 變 水 為 酒 的 地 方 。 有 一 個 大 臣 ， 他 的 兒 子 在 迦 百 農 患 病 。</a:t>
            </a:r>
          </a:p>
          <a:p>
            <a:r>
              <a:rPr lang="en-US" altLang="zh-TW" b="1" baseline="30000" dirty="0" smtClean="0">
                <a:solidFill>
                  <a:srgbClr val="7030A0"/>
                </a:solidFill>
              </a:rPr>
              <a:t>47 </a:t>
            </a:r>
            <a:r>
              <a:rPr lang="zh-TW" altLang="en-US" b="1" dirty="0" smtClean="0">
                <a:solidFill>
                  <a:srgbClr val="7030A0"/>
                </a:solidFill>
              </a:rPr>
              <a:t>他 聽 見 耶 穌 從 猶 太 到 了 加 利 利 ， 就 來 見 他 ， 求 他 下 去 醫 治 他 的 兒 子 ， 因 為 他 兒 子 快 要 死 了 。</a:t>
            </a:r>
          </a:p>
          <a:p>
            <a:r>
              <a:rPr lang="en-US" altLang="zh-TW" b="1" baseline="30000" dirty="0" smtClean="0">
                <a:solidFill>
                  <a:srgbClr val="7030A0"/>
                </a:solidFill>
              </a:rPr>
              <a:t>48 </a:t>
            </a:r>
            <a:r>
              <a:rPr lang="zh-TW" altLang="en-US" b="1" dirty="0" smtClean="0">
                <a:solidFill>
                  <a:srgbClr val="7030A0"/>
                </a:solidFill>
              </a:rPr>
              <a:t>耶 穌 就 對 他 說 ： 「 若 不 看 見 神 蹟 奇 事 ， 你 們 總 是 不 信 。 」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使 徒 行 傳 </a:t>
            </a:r>
            <a:r>
              <a:rPr lang="en-US" altLang="zh-TW" b="1" dirty="0" smtClean="0"/>
              <a:t>16:29-33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600" b="1" baseline="30000" dirty="0" smtClean="0"/>
              <a:t>32 </a:t>
            </a:r>
            <a:r>
              <a:rPr lang="zh-TW" altLang="en-US" sz="3600" b="1" dirty="0" smtClean="0"/>
              <a:t>他 們 就 把 主 的 道 講 給 他 和 他 全 家 的 人 聽 。</a:t>
            </a:r>
          </a:p>
          <a:p>
            <a:r>
              <a:rPr lang="en-US" altLang="zh-TW" sz="3600" b="1" baseline="30000" dirty="0" smtClean="0"/>
              <a:t>33 </a:t>
            </a:r>
            <a:r>
              <a:rPr lang="zh-TW" altLang="en-US" sz="3600" b="1" dirty="0" smtClean="0"/>
              <a:t>當 夜 ， 就 在 那 時 候 ， 禁 卒 把 他 們 帶 去 ， 洗 他 們 的 傷 ； 他 和 屬 乎 他 的 人 立 時 都 受 了 洗 。</a:t>
            </a:r>
            <a:endParaRPr lang="en-US" altLang="zh-TW" sz="3600" b="1" dirty="0" smtClean="0"/>
          </a:p>
          <a:p>
            <a:r>
              <a:rPr lang="zh-TW" altLang="en-US" sz="4800" b="1" u="sng" dirty="0" smtClean="0">
                <a:solidFill>
                  <a:srgbClr val="FF0000"/>
                </a:solidFill>
              </a:rPr>
              <a:t>相信是這父親的見證使全家得救</a:t>
            </a:r>
            <a:r>
              <a:rPr lang="en-US" altLang="zh-TW" sz="4800" b="1" u="sng" dirty="0" smtClean="0">
                <a:solidFill>
                  <a:srgbClr val="FF0000"/>
                </a:solidFill>
              </a:rPr>
              <a:t>.</a:t>
            </a:r>
            <a:endParaRPr lang="zh-TW" altLang="en-US" sz="4800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約 書 亞 記 </a:t>
            </a:r>
            <a:r>
              <a:rPr lang="en-US" altLang="zh-TW" b="1" dirty="0" smtClean="0"/>
              <a:t>24:15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b="1" baseline="30000" dirty="0" smtClean="0"/>
              <a:t>15 </a:t>
            </a:r>
            <a:r>
              <a:rPr lang="en-US" altLang="zh-TW" sz="4800" b="1" dirty="0" smtClean="0"/>
              <a:t>…. </a:t>
            </a:r>
            <a:r>
              <a:rPr lang="zh-TW" altLang="en-US" sz="4800" b="1" dirty="0" smtClean="0"/>
              <a:t>至 於 我 和 我 家 ， 我 們 必 定 事 奉 耶 和 華 。</a:t>
            </a:r>
            <a:endParaRPr lang="en-US" altLang="zh-TW" sz="4800" b="1" dirty="0" smtClean="0"/>
          </a:p>
          <a:p>
            <a:endParaRPr lang="en-US" altLang="zh-TW" sz="4800" b="1" dirty="0" smtClean="0"/>
          </a:p>
          <a:p>
            <a:r>
              <a:rPr lang="zh-CN" altLang="en-US" sz="4800" b="1" dirty="0" smtClean="0">
                <a:solidFill>
                  <a:srgbClr val="FF0000"/>
                </a:solidFill>
              </a:rPr>
              <a:t>你是否有活潑有力的信仰生活見證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?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endParaRPr lang="en-US" sz="5400" b="1" dirty="0" smtClean="0"/>
          </a:p>
          <a:p>
            <a:endParaRPr lang="en-US" sz="5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鍥而不捨的父愛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/>
              <a:t>1. </a:t>
            </a:r>
            <a:r>
              <a:rPr lang="zh-CN" altLang="en-US" sz="8000" b="1" dirty="0" smtClean="0"/>
              <a:t>懇切祈求</a:t>
            </a:r>
            <a:endParaRPr lang="en-US" altLang="zh-CN" sz="8000" b="1" dirty="0" smtClean="0"/>
          </a:p>
          <a:p>
            <a:pPr>
              <a:buNone/>
            </a:pPr>
            <a:r>
              <a:rPr lang="en-US" sz="8000" b="1" dirty="0" smtClean="0"/>
              <a:t>2. </a:t>
            </a:r>
            <a:r>
              <a:rPr lang="zh-CN" altLang="en-US" sz="8000" b="1" dirty="0" smtClean="0"/>
              <a:t>信靠順服</a:t>
            </a:r>
            <a:endParaRPr lang="en-US" altLang="zh-CN" sz="8000" b="1" dirty="0" smtClean="0"/>
          </a:p>
          <a:p>
            <a:pPr>
              <a:buNone/>
            </a:pPr>
            <a:r>
              <a:rPr lang="en-US" sz="8000" b="1" dirty="0" smtClean="0"/>
              <a:t>3. </a:t>
            </a:r>
            <a:r>
              <a:rPr lang="zh-CN" altLang="en-US" sz="8000" b="1" dirty="0" smtClean="0"/>
              <a:t>全家歸主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約 翰 福 音 </a:t>
            </a:r>
            <a:r>
              <a:rPr lang="en-US" altLang="zh-TW" b="1" dirty="0" smtClean="0"/>
              <a:t>4:46-53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b="1" baseline="30000" dirty="0" smtClean="0">
                <a:solidFill>
                  <a:srgbClr val="7030A0"/>
                </a:solidFill>
              </a:rPr>
              <a:t>49 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那 大 臣 說 ： 「 先 生 ， 求 你 趁 著 我 的 孩 子 還 沒 有 死 就 下 去 。 」</a:t>
            </a:r>
          </a:p>
          <a:p>
            <a:r>
              <a:rPr lang="en-US" altLang="zh-TW" sz="3600" b="1" baseline="30000" dirty="0" smtClean="0">
                <a:solidFill>
                  <a:srgbClr val="7030A0"/>
                </a:solidFill>
              </a:rPr>
              <a:t>50 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耶 穌 對 他 說 ： 「 回 去 吧 ， 你 的 兒 子 活 了 ！ 」 那 人 信 耶 穌 所 說 的 話 就 回 去 了 。</a:t>
            </a:r>
          </a:p>
          <a:p>
            <a:r>
              <a:rPr lang="en-US" altLang="zh-TW" sz="3600" b="1" baseline="30000" dirty="0" smtClean="0">
                <a:solidFill>
                  <a:srgbClr val="7030A0"/>
                </a:solidFill>
              </a:rPr>
              <a:t>51 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正 下 去 的 時 候 ， 他 的 僕 人 迎 見 他 ， 說 他 的 兒 子 活 了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約 翰 福 音 </a:t>
            </a:r>
            <a:r>
              <a:rPr lang="en-US" altLang="zh-TW" b="1" dirty="0" smtClean="0"/>
              <a:t>4:46-53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4400" b="1" baseline="30000" dirty="0" smtClean="0">
                <a:solidFill>
                  <a:srgbClr val="7030A0"/>
                </a:solidFill>
              </a:rPr>
              <a:t>52 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他 就 問 甚 麼 時 候 見 好 的 。 他 們 說 ： 「 昨 日 未 時 熱 就 退 了 。 」</a:t>
            </a:r>
          </a:p>
          <a:p>
            <a:r>
              <a:rPr lang="en-US" altLang="zh-TW" sz="4400" b="1" baseline="30000" dirty="0" smtClean="0">
                <a:solidFill>
                  <a:srgbClr val="7030A0"/>
                </a:solidFill>
              </a:rPr>
              <a:t>53 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他 便 知 道 這 正 是 耶 穌 對 他 說 「 你 兒 子 活 了 」 的 時 候 ； 他 自 己 和 全 家 就 都 信 了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1. </a:t>
            </a:r>
            <a:r>
              <a:rPr lang="zh-CN" altLang="en-US" sz="6000" dirty="0" smtClean="0"/>
              <a:t>懇切祈求的父親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鍥而不捨的父愛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有 一 個 大 臣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希臘原文</a:t>
            </a:r>
            <a:r>
              <a:rPr lang="en-US" sz="4800" b="1" dirty="0" smtClean="0"/>
              <a:t>“</a:t>
            </a:r>
            <a:r>
              <a:rPr lang="en-US" sz="4800" b="1" dirty="0" err="1" smtClean="0"/>
              <a:t>basilikos</a:t>
            </a:r>
            <a:r>
              <a:rPr lang="en-US" sz="4800" b="1" dirty="0" smtClean="0"/>
              <a:t>” </a:t>
            </a:r>
            <a:r>
              <a:rPr lang="zh-CN" altLang="en-US" sz="4800" b="1" dirty="0" smtClean="0"/>
              <a:t>指與王族有關的人</a:t>
            </a:r>
            <a:r>
              <a:rPr lang="en-US" altLang="zh-CN" sz="4800" b="1" dirty="0" smtClean="0"/>
              <a:t>.</a:t>
            </a:r>
          </a:p>
          <a:p>
            <a:r>
              <a:rPr lang="zh-CN" altLang="en-US" sz="4800" b="1" dirty="0" smtClean="0"/>
              <a:t>是希律安提帕手下的人</a:t>
            </a:r>
            <a:r>
              <a:rPr lang="en-US" altLang="zh-CN" sz="4800" b="1" dirty="0" smtClean="0"/>
              <a:t>.</a:t>
            </a:r>
          </a:p>
          <a:p>
            <a:r>
              <a:rPr lang="zh-CN" altLang="en-US" sz="4800" b="1" dirty="0" smtClean="0"/>
              <a:t>有權勢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有影響力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有財富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有特權</a:t>
            </a:r>
            <a:r>
              <a:rPr lang="en-US" altLang="zh-CN" sz="4800" b="1" dirty="0" smtClean="0"/>
              <a:t>.</a:t>
            </a:r>
            <a:endParaRPr lang="en-US" sz="4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就 來 見 他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4000" b="1" dirty="0" smtClean="0"/>
              <a:t>在人看來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耶稣是個木匠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是希律大臣管治下的加利利一介平民</a:t>
            </a:r>
            <a:r>
              <a:rPr lang="en-US" altLang="zh-CN" sz="4000" b="1" dirty="0" smtClean="0"/>
              <a:t>.</a:t>
            </a:r>
          </a:p>
          <a:p>
            <a:r>
              <a:rPr lang="zh-CN" altLang="en-US" sz="4000" b="1" dirty="0" smtClean="0"/>
              <a:t>他親自來尋求耶稣</a:t>
            </a:r>
            <a:r>
              <a:rPr lang="en-US" altLang="zh-CN" sz="4000" b="1" dirty="0" smtClean="0"/>
              <a:t>.</a:t>
            </a:r>
          </a:p>
          <a:p>
            <a:r>
              <a:rPr lang="zh-CN" altLang="en-US" sz="4000" b="1" dirty="0" smtClean="0"/>
              <a:t>拿因是加利利的山城</a:t>
            </a:r>
            <a:r>
              <a:rPr lang="en-US" altLang="zh-CN" sz="4000" b="1" dirty="0" smtClean="0"/>
              <a:t>, </a:t>
            </a:r>
            <a:r>
              <a:rPr lang="zh-TW" altLang="en-US" sz="4000" b="1" dirty="0" smtClean="0"/>
              <a:t>迦 百 農是加利利海</a:t>
            </a:r>
            <a:r>
              <a:rPr lang="zh-CN" altLang="en-US" sz="4000" b="1" dirty="0" smtClean="0"/>
              <a:t>的</a:t>
            </a:r>
            <a:r>
              <a:rPr lang="zh-TW" altLang="en-US" sz="4000" b="1" dirty="0" smtClean="0"/>
              <a:t>濱海城市</a:t>
            </a:r>
            <a:r>
              <a:rPr lang="en-US" altLang="zh-TW" sz="4000" b="1" dirty="0" smtClean="0"/>
              <a:t>, </a:t>
            </a:r>
            <a:r>
              <a:rPr lang="zh-CN" altLang="en-US" sz="4000" b="1" dirty="0" smtClean="0"/>
              <a:t>相距</a:t>
            </a:r>
            <a:r>
              <a:rPr lang="en-US" altLang="zh-CN" sz="4000" b="1" dirty="0" smtClean="0"/>
              <a:t>20</a:t>
            </a:r>
            <a:r>
              <a:rPr lang="zh-CN" altLang="en-US" sz="4000" b="1" dirty="0" smtClean="0"/>
              <a:t> 哩上山的路程</a:t>
            </a:r>
            <a:r>
              <a:rPr lang="en-US" altLang="zh-CN" sz="4000" b="1" dirty="0" smtClean="0"/>
              <a:t>.</a:t>
            </a:r>
          </a:p>
          <a:p>
            <a:r>
              <a:rPr lang="zh-CN" altLang="en-US" sz="4000" b="1" dirty="0" smtClean="0"/>
              <a:t>然而他親自來尋求耶稣</a:t>
            </a:r>
            <a:r>
              <a:rPr lang="en-US" altLang="zh-CN" sz="4000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求 他 下 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/>
              <a:t>希臘原文</a:t>
            </a:r>
            <a:r>
              <a:rPr lang="en-US" altLang="zh-CN" sz="4400" b="1" dirty="0" smtClean="0"/>
              <a:t>”</a:t>
            </a:r>
            <a:r>
              <a:rPr lang="en-US" altLang="zh-CN" sz="4400" b="1" dirty="0" err="1" smtClean="0"/>
              <a:t>erota</a:t>
            </a:r>
            <a:r>
              <a:rPr lang="en-US" altLang="zh-CN" sz="4400" b="1" dirty="0" smtClean="0"/>
              <a:t>”</a:t>
            </a:r>
            <a:r>
              <a:rPr lang="zh-CN" altLang="en-US" sz="4400" b="1" dirty="0" smtClean="0"/>
              <a:t> 是苦苦的乞求</a:t>
            </a:r>
            <a:r>
              <a:rPr lang="en-US" altLang="zh-CN" sz="4400" b="1" dirty="0" smtClean="0"/>
              <a:t>.</a:t>
            </a:r>
          </a:p>
          <a:p>
            <a:r>
              <a:rPr lang="zh-CN" altLang="en-US" sz="4400" b="1" dirty="0" smtClean="0"/>
              <a:t>希臘原文之文法</a:t>
            </a:r>
            <a:r>
              <a:rPr lang="en-US" altLang="zh-CN" sz="4400" b="1" dirty="0" smtClean="0"/>
              <a:t>, </a:t>
            </a:r>
            <a:r>
              <a:rPr lang="zh-CN" altLang="en-US" sz="4400" b="1" dirty="0" smtClean="0"/>
              <a:t>表示這父親是不断的祈求</a:t>
            </a:r>
            <a:r>
              <a:rPr lang="en-US" altLang="zh-CN" sz="4400" b="1" dirty="0" smtClean="0"/>
              <a:t>, </a:t>
            </a:r>
            <a:r>
              <a:rPr lang="zh-CN" altLang="en-US" sz="4400" b="1" dirty="0" smtClean="0"/>
              <a:t>重復的祈求</a:t>
            </a:r>
            <a:r>
              <a:rPr lang="en-US" altLang="zh-CN" sz="4400" b="1" dirty="0" smtClean="0"/>
              <a:t>.</a:t>
            </a:r>
          </a:p>
          <a:p>
            <a:r>
              <a:rPr lang="zh-CN" altLang="en-US" sz="4400" b="1" dirty="0" smtClean="0"/>
              <a:t>在緊急的情況下</a:t>
            </a:r>
            <a:r>
              <a:rPr lang="en-US" altLang="zh-CN" sz="4400" b="1" dirty="0" smtClean="0"/>
              <a:t>, </a:t>
            </a:r>
            <a:r>
              <a:rPr lang="zh-CN" altLang="en-US" sz="4400" b="1" dirty="0" smtClean="0"/>
              <a:t>這父親顧不得身價體面</a:t>
            </a:r>
            <a:r>
              <a:rPr lang="en-US" altLang="zh-CN" sz="4400" b="1" dirty="0" smtClean="0"/>
              <a:t>, </a:t>
            </a:r>
            <a:r>
              <a:rPr lang="zh-CN" altLang="en-US" sz="4400" b="1" dirty="0" smtClean="0"/>
              <a:t>不断的央求</a:t>
            </a:r>
            <a:r>
              <a:rPr lang="en-US" altLang="zh-CN" sz="4400" b="1" dirty="0" smtClean="0"/>
              <a:t>.</a:t>
            </a: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1025</Words>
  <Application>Microsoft Office PowerPoint</Application>
  <PresentationFormat>On-screen Show (4:3)</PresentationFormat>
  <Paragraphs>142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鍥而不捨的父愛</vt:lpstr>
      <vt:lpstr>引言</vt:lpstr>
      <vt:lpstr>約 翰 福 音 4:46-53</vt:lpstr>
      <vt:lpstr>約 翰 福 音 4:46-53</vt:lpstr>
      <vt:lpstr>約 翰 福 音 4:46-53</vt:lpstr>
      <vt:lpstr>1. 懇切祈求的父親</vt:lpstr>
      <vt:lpstr>有 一 個 大 臣</vt:lpstr>
      <vt:lpstr>就 來 見 他</vt:lpstr>
      <vt:lpstr>求 他 下 去</vt:lpstr>
      <vt:lpstr>因 為 他 兒 子 快 要 死 了</vt:lpstr>
      <vt:lpstr>提 摩 太 前 書 2:8</vt:lpstr>
      <vt:lpstr>提 摩 太 後 書 2:22</vt:lpstr>
      <vt:lpstr>帖 撒 羅 尼 迦 前 書 5:23-25</vt:lpstr>
      <vt:lpstr>我那鍥而不捨祈禱的父親</vt:lpstr>
      <vt:lpstr>2. 信靠順服的父親</vt:lpstr>
      <vt:lpstr>若 不 看 見 神 蹟 奇 事</vt:lpstr>
      <vt:lpstr>求 你 趁 著 我 的 孩 子 還 沒 有 死</vt:lpstr>
      <vt:lpstr>列 王 紀 下 5:10-11</vt:lpstr>
      <vt:lpstr>就 下 去</vt:lpstr>
      <vt:lpstr>耶 穌 對 他 說 ：  回 去 吧</vt:lpstr>
      <vt:lpstr>那 人 信 耶 穌 所 說 的 話</vt:lpstr>
      <vt:lpstr>就 回 去 了</vt:lpstr>
      <vt:lpstr>詩 篇 33:8-9</vt:lpstr>
      <vt:lpstr>以 賽 亞 書 55:10-11(現中修訂版)</vt:lpstr>
      <vt:lpstr>奇妙的順服 司布真與慕勒的功課</vt:lpstr>
      <vt:lpstr>3. 全家歸主的父親</vt:lpstr>
      <vt:lpstr>他 便 知 道</vt:lpstr>
      <vt:lpstr>他 自 己 和 全 家 就 都 信 了</vt:lpstr>
      <vt:lpstr>使 徒 行 傳 16:29-33</vt:lpstr>
      <vt:lpstr>使 徒 行 傳 16:29-33</vt:lpstr>
      <vt:lpstr>約 書 亞 記 24:15</vt:lpstr>
      <vt:lpstr>鍥而不捨的父愛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Preferred Customer</cp:lastModifiedBy>
  <cp:revision>32</cp:revision>
  <dcterms:created xsi:type="dcterms:W3CDTF">2013-06-15T05:04:24Z</dcterms:created>
  <dcterms:modified xsi:type="dcterms:W3CDTF">2013-06-16T07:29:32Z</dcterms:modified>
</cp:coreProperties>
</file>