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91" r:id="rId4"/>
    <p:sldId id="257" r:id="rId5"/>
    <p:sldId id="292" r:id="rId6"/>
    <p:sldId id="293" r:id="rId7"/>
    <p:sldId id="294" r:id="rId8"/>
    <p:sldId id="268" r:id="rId9"/>
    <p:sldId id="266" r:id="rId10"/>
    <p:sldId id="272" r:id="rId11"/>
    <p:sldId id="259" r:id="rId12"/>
    <p:sldId id="282" r:id="rId13"/>
    <p:sldId id="283" r:id="rId14"/>
    <p:sldId id="274" r:id="rId15"/>
    <p:sldId id="284" r:id="rId16"/>
    <p:sldId id="261" r:id="rId17"/>
    <p:sldId id="286" r:id="rId18"/>
    <p:sldId id="287" r:id="rId19"/>
    <p:sldId id="262" r:id="rId20"/>
    <p:sldId id="276" r:id="rId21"/>
    <p:sldId id="288" r:id="rId22"/>
    <p:sldId id="278" r:id="rId23"/>
    <p:sldId id="267" r:id="rId24"/>
    <p:sldId id="269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698" autoAdjust="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E9B369-C9B2-471D-BBA7-49AA70224950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835D73-9297-4359-BB45-FA2F3AF92F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434C3C-6878-452F-B317-624B6751BA29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98C158-6B8E-4650-B1D0-9B7CE7D43E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11235-6990-484F-AEF0-804F5D2915A1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722B-0436-4232-9874-BBFF445D4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04CFC-625A-4ADB-B747-40ED9603AE07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48E6-5866-41D2-998A-85C65F260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3C0DD8-47E2-4A26-B7B8-6EA3E1645ACB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44828-52E2-4015-81C2-630A07F75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858FF-2D42-420C-906F-4249CC1C0D92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33C1C-8D11-4194-AC02-117FCBB51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3E7DB-DC4A-4561-8921-3E7349D83569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BA40-32F2-46FD-B1AD-1583D9ABF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05F6E-6A23-4AF3-945B-B4554F8F707E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7C8DE-C2AE-4885-A694-9F6B97253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1AA91-935D-4BF0-A428-92276881AC32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A7B9-D766-48ED-8C45-003FF49C2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5AEC7-6974-48BB-9083-F46AD6065641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594C-9819-48C1-AC8E-BEC020DA1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E6ACA-3EE1-463F-885E-0D1CD24CEB43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B52E-8E06-4966-B4C8-46D9887BF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07F1B-E93D-4354-8166-F6B36C25594A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18817-2F41-4D30-B048-8B0CB0BE3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97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8731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3664A15-246A-4966-896F-DF86D5169763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A1EC0BC7-0029-4D6E-BE30-7FF785B0A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7CA663DC-7591-48D8-AA04-A63EAEB33008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89DE0986-CD8E-4915-9DF1-6518FB91938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295400" y="5334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 i="1">
                <a:latin typeface="Calibri" pitchFamily="34" charset="0"/>
              </a:rPr>
              <a:t>黑夜中的安慰     </a:t>
            </a:r>
            <a:r>
              <a:rPr lang="zh-TW" altLang="en-US" sz="2000">
                <a:latin typeface="Calibri" pitchFamily="34" charset="0"/>
              </a:rPr>
              <a:t>經文：哥林多後書一</a:t>
            </a:r>
            <a:r>
              <a:rPr lang="en-US" altLang="zh-TW" sz="2000">
                <a:latin typeface="Calibri" pitchFamily="34" charset="0"/>
              </a:rPr>
              <a:t>3-11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467600" y="6019800"/>
            <a:ext cx="126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i="1"/>
              <a:t>王倩倩</a:t>
            </a:r>
            <a:endParaRPr lang="en-US" sz="2800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667000" y="457200"/>
            <a:ext cx="3775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/>
              <a:t>為患難感謝神？</a:t>
            </a:r>
            <a:endParaRPr lang="en-US" sz="4000" b="1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209800" y="19812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/>
              <a:t>至暫至輕的苦楚？</a:t>
            </a:r>
            <a:endParaRPr lang="en-US" altLang="zh-TW" sz="3600" b="1"/>
          </a:p>
          <a:p>
            <a:r>
              <a:rPr lang="zh-TW" altLang="en-US" sz="3600" b="1"/>
              <a:t>極重無比永恆的榮耀？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28600" y="1524000"/>
            <a:ext cx="76660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一、安慰的源頭：</a:t>
            </a:r>
            <a:endParaRPr lang="en-US" altLang="zh-TW" sz="3600" b="1">
              <a:latin typeface="Calibri" pitchFamily="34" charset="0"/>
            </a:endParaRPr>
          </a:p>
          <a:p>
            <a:r>
              <a:rPr lang="en-US" altLang="zh-TW" sz="3200" b="1">
                <a:latin typeface="Calibri" pitchFamily="34" charset="0"/>
              </a:rPr>
              <a:t>         </a:t>
            </a:r>
            <a:r>
              <a:rPr lang="zh-TW" altLang="en-US" sz="3200" b="1">
                <a:latin typeface="Calibri" pitchFamily="34" charset="0"/>
              </a:rPr>
              <a:t>發</a:t>
            </a:r>
            <a:r>
              <a:rPr lang="zh-TW" altLang="en-US" sz="3200" b="1" u="sng">
                <a:latin typeface="Calibri" pitchFamily="34" charset="0"/>
              </a:rPr>
              <a:t>慈悲</a:t>
            </a:r>
            <a:r>
              <a:rPr lang="zh-TW" altLang="en-US" sz="3200" b="1">
                <a:latin typeface="Calibri" pitchFamily="34" charset="0"/>
              </a:rPr>
              <a:t>的的父親、賜各樣</a:t>
            </a:r>
            <a:r>
              <a:rPr lang="zh-TW" altLang="en-US" sz="3200" b="1" u="sng">
                <a:latin typeface="Calibri" pitchFamily="34" charset="0"/>
              </a:rPr>
              <a:t>安慰</a:t>
            </a:r>
            <a:r>
              <a:rPr lang="zh-TW" altLang="en-US" sz="3200" b="1">
                <a:latin typeface="Calibri" pitchFamily="34" charset="0"/>
              </a:rPr>
              <a:t>的神  </a:t>
            </a:r>
            <a:r>
              <a:rPr lang="zh-TW" altLang="en-US" sz="2000">
                <a:latin typeface="Calibri" pitchFamily="34" charset="0"/>
              </a:rPr>
              <a:t> </a:t>
            </a:r>
            <a:r>
              <a:rPr lang="en-US" altLang="zh-TW" sz="2000">
                <a:latin typeface="Calibri" pitchFamily="34" charset="0"/>
              </a:rPr>
              <a:t>v3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326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/>
              <a:t>患難中的安慰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56483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/>
              <a:t>1.</a:t>
            </a:r>
            <a:r>
              <a:rPr lang="zh-TW" altLang="en-US" sz="3600" b="1"/>
              <a:t>賜我們</a:t>
            </a:r>
            <a:r>
              <a:rPr lang="zh-TW" altLang="en-US" sz="3600" b="1">
                <a:solidFill>
                  <a:srgbClr val="FFFF00"/>
                </a:solidFill>
              </a:rPr>
              <a:t>能力</a:t>
            </a:r>
            <a:r>
              <a:rPr lang="zh-TW" altLang="en-US" sz="3600" b="1"/>
              <a:t>去安慰別人</a:t>
            </a:r>
            <a:endParaRPr lang="en-US" sz="3600" b="1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24384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/>
              <a:t>我們在一切患難中，他就安慰我們，</a:t>
            </a:r>
            <a:endParaRPr lang="en-US" altLang="zh-TW" sz="3200" b="1"/>
          </a:p>
          <a:p>
            <a:r>
              <a:rPr lang="zh-TW" altLang="en-US" sz="3200" b="1"/>
              <a:t>叫我們能用</a:t>
            </a:r>
            <a:r>
              <a:rPr lang="zh-TW" altLang="en-US" sz="3200" b="1" u="sng"/>
              <a:t>神所賜的安慰</a:t>
            </a:r>
            <a:r>
              <a:rPr lang="zh-TW" altLang="en-US" sz="3200" b="1"/>
              <a:t>去安慰那遭各樣患難的人。</a:t>
            </a:r>
            <a:r>
              <a:rPr lang="en-US" altLang="zh-TW" sz="3200" b="1"/>
              <a:t>』</a:t>
            </a:r>
            <a:r>
              <a:rPr lang="zh-TW" altLang="en-US"/>
              <a:t>（</a:t>
            </a:r>
            <a:r>
              <a:rPr lang="en-US" altLang="zh-TW"/>
              <a:t>v4)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4686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二、神賜安慰的目的</a:t>
            </a:r>
            <a:endParaRPr 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685800"/>
            <a:ext cx="891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/>
              <a:t>他自己既然被試探而受苦，就能搭救被試探的人。</a:t>
            </a:r>
            <a:r>
              <a:rPr lang="zh-TW" altLang="en-US"/>
              <a:t>希伯來書二</a:t>
            </a:r>
            <a:r>
              <a:rPr lang="en-US" altLang="zh-TW"/>
              <a:t>18</a:t>
            </a:r>
            <a:r>
              <a:rPr lang="zh-TW" altLang="en-US"/>
              <a:t>：</a:t>
            </a:r>
            <a:endParaRPr lang="en-US" b="1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09600" y="52578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latin typeface="Calibri" pitchFamily="34" charset="0"/>
              </a:rPr>
              <a:t>『</a:t>
            </a:r>
            <a:r>
              <a:rPr lang="zh-TW" altLang="en-US" sz="3600" b="1">
                <a:latin typeface="Calibri" pitchFamily="34" charset="0"/>
              </a:rPr>
              <a:t>在愛的事奉中，只有受傷的士兵</a:t>
            </a:r>
            <a:endParaRPr lang="en-US" altLang="zh-TW" sz="3600" b="1">
              <a:latin typeface="Calibri" pitchFamily="34" charset="0"/>
            </a:endParaRPr>
          </a:p>
          <a:p>
            <a:r>
              <a:rPr lang="en-US" altLang="zh-TW" sz="3600" b="1">
                <a:latin typeface="Calibri" pitchFamily="34" charset="0"/>
              </a:rPr>
              <a:t>    </a:t>
            </a:r>
            <a:r>
              <a:rPr lang="zh-TW" altLang="en-US" sz="3600" b="1">
                <a:latin typeface="Calibri" pitchFamily="34" charset="0"/>
              </a:rPr>
              <a:t>才能服事。</a:t>
            </a:r>
            <a:r>
              <a:rPr lang="en-US" altLang="zh-TW" sz="3600" b="1">
                <a:latin typeface="Calibri" pitchFamily="34" charset="0"/>
              </a:rPr>
              <a:t>』</a:t>
            </a:r>
            <a:r>
              <a:rPr lang="en-US" altLang="zh-TW" sz="3600" b="1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altLang="zh-TW" sz="1600" b="1">
                <a:latin typeface="BatangChe" pitchFamily="49" charset="-127"/>
                <a:ea typeface="BatangChe" pitchFamily="49" charset="-127"/>
              </a:rPr>
              <a:t>Thornton Wilder</a:t>
            </a:r>
            <a:endParaRPr lang="en-US" altLang="zh-TW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28600" y="381000"/>
            <a:ext cx="468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二、神賜安慰的目的</a:t>
            </a:r>
            <a:endParaRPr lang="en-US" sz="3600" b="1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533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3600" b="1"/>
              <a:t>2.</a:t>
            </a:r>
            <a:r>
              <a:rPr lang="zh-TW" altLang="en-US" sz="3600" b="1"/>
              <a:t>得著神的</a:t>
            </a:r>
            <a:r>
              <a:rPr lang="zh-TW" altLang="en-US" sz="3600" b="1">
                <a:solidFill>
                  <a:srgbClr val="FFFF00"/>
                </a:solidFill>
              </a:rPr>
              <a:t>安慰與拯救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5715000"/>
            <a:ext cx="934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/>
              <a:t>『</a:t>
            </a:r>
            <a:r>
              <a:rPr lang="zh-TW" altLang="en-US" sz="3200" b="1"/>
              <a:t>我們受患難呢，是為叫你們得安慰、得拯救</a:t>
            </a:r>
            <a:r>
              <a:rPr lang="en-US" altLang="zh-TW" sz="3200" b="1"/>
              <a:t>』</a:t>
            </a:r>
            <a:r>
              <a:rPr lang="en-US" altLang="zh-TW" sz="2000" b="1" i="1"/>
              <a:t>v.6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5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09600" y="1524000"/>
            <a:ext cx="830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/>
              <a:t>神啊，你曾試驗我們，熬煉我們，如熬煉銀子一樣。 你使我們進入網羅，把重擔放在我們的身上。 你使人坐車軋我們的頭；</a:t>
            </a:r>
            <a:r>
              <a:rPr lang="zh-TW" altLang="en-US" sz="3600" b="1">
                <a:solidFill>
                  <a:srgbClr val="FFFF00"/>
                </a:solidFill>
              </a:rPr>
              <a:t>我們經過水火，你卻使我們到豐富之地。</a:t>
            </a:r>
            <a:r>
              <a:rPr lang="zh-TW" altLang="en-US"/>
              <a:t>詩六十六</a:t>
            </a:r>
            <a:r>
              <a:rPr lang="en-US" altLang="zh-TW"/>
              <a:t>10-12</a:t>
            </a:r>
            <a:endParaRPr lang="zh-TW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658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三、多受苦楚，多得安慰</a:t>
            </a:r>
            <a:r>
              <a:rPr lang="zh-TW" altLang="en-US" sz="2800" b="1">
                <a:latin typeface="Calibri" pitchFamily="34" charset="0"/>
              </a:rPr>
              <a:t>（</a:t>
            </a:r>
            <a:r>
              <a:rPr lang="en-US" altLang="zh-TW" sz="2800" b="1">
                <a:latin typeface="Calibri" pitchFamily="34" charset="0"/>
              </a:rPr>
              <a:t>v.5)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0" y="1752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 b="1"/>
              <a:t>『</a:t>
            </a:r>
            <a:r>
              <a:rPr lang="zh-TW" altLang="en-US" sz="3600" b="1"/>
              <a:t>我們既多受基督的苦楚，就靠基督</a:t>
            </a:r>
            <a:endParaRPr lang="en-US" altLang="zh-TW" sz="3600" b="1"/>
          </a:p>
          <a:p>
            <a:r>
              <a:rPr lang="zh-TW" altLang="en-US" sz="3600" b="1"/>
              <a:t>    多得安 慰。</a:t>
            </a:r>
            <a:r>
              <a:rPr lang="en-US" altLang="zh-TW" sz="3600" b="1"/>
              <a:t>』</a:t>
            </a:r>
            <a:r>
              <a:rPr lang="en-US" altLang="zh-TW" sz="2000" b="1" i="1"/>
              <a:t>v.5</a:t>
            </a:r>
            <a:endParaRPr lang="en-US" sz="2000" b="1" i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8991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FF00"/>
                </a:solidFill>
              </a:rPr>
              <a:t>基督的苦楚</a:t>
            </a:r>
            <a:r>
              <a:rPr lang="en-US" altLang="zh-TW" sz="3600" b="1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3200" b="1" i="1"/>
              <a:t>被壓太重、力不能勝、絕了指望、斷定必死</a:t>
            </a:r>
            <a:r>
              <a:rPr lang="en-US" altLang="zh-TW" sz="2800" b="1" i="1"/>
              <a:t>…</a:t>
            </a:r>
            <a:r>
              <a:rPr lang="en-US" altLang="zh-TW" sz="2400" b="1" i="1"/>
              <a:t>v8</a:t>
            </a:r>
            <a:endParaRPr lang="en-US" altLang="zh-TW" sz="2800" b="1" i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4800600"/>
            <a:ext cx="8229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FF00"/>
                </a:solidFill>
              </a:rPr>
              <a:t>基督的安慰：</a:t>
            </a:r>
            <a:endParaRPr lang="en-US" altLang="zh-TW" sz="3600" b="1">
              <a:solidFill>
                <a:srgbClr val="FFFF00"/>
              </a:solidFill>
            </a:endParaRPr>
          </a:p>
          <a:p>
            <a:r>
              <a:rPr lang="zh-TW" altLang="en-US" sz="3200" b="1" i="1"/>
              <a:t>不靠自己，只靠叫死人復活的神  </a:t>
            </a:r>
            <a:r>
              <a:rPr lang="en-US" altLang="zh-TW" sz="3200" b="1" i="1"/>
              <a:t>v9</a:t>
            </a:r>
            <a:endParaRPr lang="en-US" sz="3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295400" y="2286000"/>
            <a:ext cx="678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 i="1"/>
              <a:t>經歷心碎的優勢：</a:t>
            </a:r>
            <a:endParaRPr lang="en-US" altLang="zh-TW" sz="3200" b="1" i="1"/>
          </a:p>
          <a:p>
            <a:r>
              <a:rPr lang="zh-TW" altLang="en-US" sz="3200" b="1" i="1"/>
              <a:t>知道無法倚靠自己，只能謙卑順服。</a:t>
            </a:r>
            <a:endParaRPr lang="en-US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143000" y="19812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/>
              <a:t>我們不完美，然而完美的天父卻也有讓祂傷心的孩子</a:t>
            </a:r>
            <a:r>
              <a:rPr lang="en-US" altLang="zh-TW" sz="3200" b="1"/>
              <a:t>………….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6556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四、同受苦楚、同得安慰</a:t>
            </a:r>
            <a:r>
              <a:rPr lang="en-US" altLang="zh-TW" sz="3600" b="1">
                <a:latin typeface="Calibri" pitchFamily="34" charset="0"/>
              </a:rPr>
              <a:t>(v.7)</a:t>
            </a:r>
          </a:p>
          <a:p>
            <a:endParaRPr lang="en-US" sz="2800" b="1">
              <a:latin typeface="Calibri" pitchFamily="34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990600" y="4191000"/>
            <a:ext cx="342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Calibri" pitchFamily="34" charset="0"/>
              </a:rPr>
              <a:t>   </a:t>
            </a:r>
            <a:endParaRPr lang="en-US" altLang="zh-TW">
              <a:latin typeface="Calibri" pitchFamily="34" charset="0"/>
            </a:endParaRPr>
          </a:p>
          <a:p>
            <a:endParaRPr lang="en-US" altLang="zh-TW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1313" y="1752600"/>
            <a:ext cx="8802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/>
              <a:t>『</a:t>
            </a:r>
            <a:r>
              <a:rPr lang="zh-TW" altLang="en-US" sz="3200" b="1"/>
              <a:t>你們以</a:t>
            </a:r>
            <a:r>
              <a:rPr lang="zh-TW" altLang="en-US" sz="3200" b="1">
                <a:solidFill>
                  <a:srgbClr val="FFFF00"/>
                </a:solidFill>
              </a:rPr>
              <a:t>祈禱</a:t>
            </a:r>
            <a:r>
              <a:rPr lang="zh-TW" altLang="en-US" sz="3200" b="1"/>
              <a:t>幫助我們，好叫多人為我們</a:t>
            </a:r>
            <a:r>
              <a:rPr lang="zh-TW" altLang="en-US" sz="3200" b="1">
                <a:solidFill>
                  <a:srgbClr val="FFFF00"/>
                </a:solidFill>
              </a:rPr>
              <a:t>謝恩</a:t>
            </a:r>
            <a:r>
              <a:rPr lang="zh-TW" altLang="en-US" sz="3200" b="1"/>
              <a:t>，</a:t>
            </a:r>
            <a:endParaRPr lang="en-US" altLang="zh-TW" sz="3200" b="1"/>
          </a:p>
          <a:p>
            <a:r>
              <a:rPr lang="zh-TW" altLang="en-US" sz="3200" b="1"/>
              <a:t>     就是為我們因許多人所得的恩。</a:t>
            </a:r>
            <a:r>
              <a:rPr lang="en-US" altLang="zh-TW" sz="3200" b="1"/>
              <a:t>』</a:t>
            </a:r>
            <a:r>
              <a:rPr lang="en-US" altLang="zh-TW"/>
              <a:t>v11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50292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『</a:t>
            </a:r>
            <a:r>
              <a:rPr lang="zh-TW" altLang="en-US" sz="2800" b="1"/>
              <a:t>於是彼得被囚在監裡；</a:t>
            </a:r>
            <a:endParaRPr lang="en-US" altLang="zh-TW" sz="2800" b="1"/>
          </a:p>
          <a:p>
            <a:r>
              <a:rPr lang="zh-TW" altLang="en-US" sz="2800" b="1"/>
              <a:t>     教會卻為他切切的禱告神。</a:t>
            </a:r>
            <a:r>
              <a:rPr lang="en-US" altLang="zh-TW" sz="2800" b="1"/>
              <a:t>』</a:t>
            </a:r>
            <a:r>
              <a:rPr lang="zh-TW" altLang="en-US">
                <a:latin typeface="Calibri" pitchFamily="34" charset="0"/>
              </a:rPr>
              <a:t>徒十二</a:t>
            </a:r>
            <a:r>
              <a:rPr lang="en-US" altLang="zh-TW">
                <a:latin typeface="Calibri" pitchFamily="34" charset="0"/>
              </a:rPr>
              <a:t>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/>
              <a:t>願頌讚歸與我們的主耶穌基督的父神，就是發慈悲的父，賜各樣安慰的神。 我們在一切患難中，他就安慰我們，叫我們能用神所賜的安慰去安慰那遭各樣患難的人。 </a:t>
            </a:r>
          </a:p>
          <a:p>
            <a:endParaRPr lang="en-US" altLang="zh-TW" sz="3200" b="1"/>
          </a:p>
          <a:p>
            <a:r>
              <a:rPr lang="zh-TW" altLang="en-US" sz="3200" b="1"/>
              <a:t>我們既多受基督的苦楚，就靠基督多得安慰。 </a:t>
            </a:r>
          </a:p>
          <a:p>
            <a:r>
              <a:rPr lang="zh-TW" altLang="en-US" sz="3200" b="1"/>
              <a:t>我們受患難呢，是為叫你們得安慰，得拯救；我們得安慰呢，也是為叫你們得安慰；這安慰能叫你們忍受我們所受的那樣苦楚。 我們為你們所存的盼望是確定的，因為知道你們既是同受苦楚，也必同得安慰。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4686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/>
              <a:t>五：如何得著安慰？</a:t>
            </a:r>
            <a:endParaRPr lang="en-US" sz="36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13716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 b="1">
                <a:solidFill>
                  <a:srgbClr val="FFFF00"/>
                </a:solidFill>
              </a:rPr>
              <a:t>1.</a:t>
            </a:r>
            <a:r>
              <a:rPr lang="zh-TW" altLang="en-US" sz="3600" b="1">
                <a:solidFill>
                  <a:srgbClr val="FFFF00"/>
                </a:solidFill>
              </a:rPr>
              <a:t>誠實面對軟弱</a:t>
            </a:r>
            <a:r>
              <a:rPr lang="zh-TW" altLang="en-US" sz="3200">
                <a:solidFill>
                  <a:srgbClr val="FFFF00"/>
                </a:solidFill>
              </a:rPr>
              <a:t>：</a:t>
            </a:r>
            <a:endParaRPr lang="en-US" altLang="zh-TW" sz="3200">
              <a:solidFill>
                <a:srgbClr val="FFFF00"/>
              </a:solidFill>
            </a:endParaRPr>
          </a:p>
          <a:p>
            <a:endParaRPr lang="en-US" altLang="zh-TW"/>
          </a:p>
          <a:p>
            <a:r>
              <a:rPr lang="en-US" altLang="zh-TW" sz="2800"/>
              <a:t>『</a:t>
            </a:r>
            <a:r>
              <a:rPr lang="zh-TW" altLang="en-US" sz="2800" b="1"/>
              <a:t>本乎恩</a:t>
            </a:r>
            <a:r>
              <a:rPr lang="en-US" altLang="zh-TW" sz="2800" b="1"/>
              <a:t>』</a:t>
            </a:r>
            <a:r>
              <a:rPr lang="zh-TW" altLang="en-US" sz="2800" b="1"/>
              <a:t>：</a:t>
            </a:r>
            <a:endParaRPr lang="en-US" altLang="zh-TW" sz="2800" b="1"/>
          </a:p>
          <a:p>
            <a:r>
              <a:rPr lang="zh-TW" altLang="en-US" sz="2800" b="1"/>
              <a:t>誠實面對生命中所有的細節，包括黑暗面與光明面</a:t>
            </a:r>
            <a:r>
              <a:rPr lang="zh-TW" altLang="en-US" sz="2800" b="1" i="1"/>
              <a:t>。</a:t>
            </a:r>
            <a:r>
              <a:rPr lang="en-US" altLang="zh-TW" sz="2800" b="1" i="1"/>
              <a:t>』</a:t>
            </a:r>
            <a:endParaRPr lang="en-US" sz="2800" b="1" i="1"/>
          </a:p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181600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Thomas Merton</a:t>
            </a:r>
            <a:r>
              <a:rPr lang="en-US" sz="2400" b="1"/>
              <a:t>:</a:t>
            </a:r>
          </a:p>
          <a:p>
            <a:r>
              <a:rPr lang="en-US" altLang="zh-TW" sz="2800" b="1"/>
              <a:t>『</a:t>
            </a:r>
            <a:r>
              <a:rPr lang="zh-TW" altLang="en-US" sz="2800" b="1"/>
              <a:t>聖徒不是指一個好人，而是體驗上帝善良的人。</a:t>
            </a:r>
            <a:r>
              <a:rPr lang="en-US" altLang="zh-TW" sz="2800" b="1"/>
              <a:t>』</a:t>
            </a:r>
          </a:p>
          <a:p>
            <a:r>
              <a:rPr lang="en-US" sz="2800" b="1"/>
              <a:t>    We are not good , but we know God is good!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1295400"/>
            <a:ext cx="7237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FF00"/>
                </a:solidFill>
              </a:rPr>
              <a:t>2.</a:t>
            </a:r>
            <a:r>
              <a:rPr lang="zh-TW" altLang="en-US" sz="3600" b="1">
                <a:solidFill>
                  <a:srgbClr val="FFFF00"/>
                </a:solidFill>
              </a:rPr>
              <a:t>以基督的心為心</a:t>
            </a:r>
            <a:r>
              <a:rPr lang="en-US" altLang="zh-TW" sz="3600" b="1">
                <a:solidFill>
                  <a:srgbClr val="FFFF00"/>
                </a:solidFill>
              </a:rPr>
              <a:t>:</a:t>
            </a:r>
            <a:r>
              <a:rPr lang="zh-TW" altLang="en-US" sz="3200" b="1"/>
              <a:t>成為忠誠的守望者</a:t>
            </a:r>
            <a:endParaRPr lang="en-US" altLang="zh-TW" sz="3200" b="1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57200" y="4800600"/>
            <a:ext cx="8458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Michael Ford</a:t>
            </a:r>
            <a:r>
              <a:rPr lang="zh-TW" altLang="en-US" b="1" i="1"/>
              <a:t>：</a:t>
            </a:r>
            <a:endParaRPr lang="en-US" altLang="zh-TW" b="1" i="1"/>
          </a:p>
          <a:p>
            <a:r>
              <a:rPr lang="en-US" altLang="zh-TW" sz="2400" b="1"/>
              <a:t>『</a:t>
            </a:r>
            <a:r>
              <a:rPr lang="zh-TW" altLang="en-US" sz="2400" b="1"/>
              <a:t>在最後的那一日，上帝不是看我們有什麼職位？</a:t>
            </a:r>
            <a:endParaRPr lang="en-US" altLang="zh-TW" sz="2400" b="1"/>
          </a:p>
          <a:p>
            <a:r>
              <a:rPr lang="zh-TW" altLang="en-US" sz="2400" b="1"/>
              <a:t>也不看我們文憑，更不會看我們有何勳章，</a:t>
            </a:r>
            <a:endParaRPr lang="en-US" altLang="zh-TW" sz="2400" b="1"/>
          </a:p>
          <a:p>
            <a:r>
              <a:rPr lang="zh-TW" altLang="en-US" sz="2400" b="1"/>
              <a:t>而是看我們身上有多少</a:t>
            </a:r>
            <a:r>
              <a:rPr lang="en-US" altLang="zh-TW" sz="2400" b="1"/>
              <a:t>”</a:t>
            </a:r>
            <a:r>
              <a:rPr lang="zh-TW" altLang="en-US" sz="2400" b="1"/>
              <a:t>傷疤</a:t>
            </a:r>
            <a:r>
              <a:rPr lang="en-US" altLang="zh-TW" sz="2400" b="1"/>
              <a:t>”</a:t>
            </a:r>
            <a:r>
              <a:rPr lang="zh-TW" altLang="en-US" sz="2400" b="1"/>
              <a:t>。</a:t>
            </a:r>
            <a:r>
              <a:rPr lang="en-US" altLang="zh-TW" sz="2400" b="1"/>
              <a:t>』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981200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b="1"/>
              <a:t>『</a:t>
            </a:r>
            <a:r>
              <a:rPr lang="zh-TW" altLang="en-US" sz="3200" b="1"/>
              <a:t>當天父的屋子，</a:t>
            </a:r>
            <a:endParaRPr lang="en-US" altLang="zh-TW" sz="3200" b="1"/>
          </a:p>
          <a:p>
            <a:r>
              <a:rPr lang="zh-TW" altLang="en-US" sz="3200" b="1"/>
              <a:t>充滿了天父的愛時，浪子們就會回家。</a:t>
            </a:r>
            <a:r>
              <a:rPr lang="en-US" altLang="zh-TW" sz="3200" b="1"/>
              <a:t>』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1905000"/>
            <a:ext cx="58848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/>
              <a:t>小孩：</a:t>
            </a:r>
            <a:r>
              <a:rPr lang="en-US" altLang="zh-TW" sz="2800" b="1"/>
              <a:t>『</a:t>
            </a:r>
            <a:r>
              <a:rPr lang="zh-TW" altLang="en-US" sz="2800" b="1" i="1"/>
              <a:t>耶穌，你升天了，</a:t>
            </a:r>
            <a:endParaRPr lang="en-US" altLang="zh-TW" sz="2800" b="1" i="1"/>
          </a:p>
          <a:p>
            <a:r>
              <a:rPr lang="zh-TW" altLang="en-US" sz="2800" b="1" i="1"/>
              <a:t>              那我們小孩由誰來看顧？</a:t>
            </a:r>
            <a:r>
              <a:rPr lang="en-US" altLang="zh-TW" sz="2800" b="1"/>
              <a:t>』</a:t>
            </a:r>
          </a:p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810000"/>
            <a:ext cx="5570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/>
              <a:t>耶穌回答：</a:t>
            </a:r>
            <a:r>
              <a:rPr lang="en-US" altLang="zh-TW" sz="2800" b="1"/>
              <a:t>『</a:t>
            </a:r>
            <a:r>
              <a:rPr lang="zh-TW" altLang="en-US" sz="2800" b="1" i="1"/>
              <a:t>當你在山中迷路時，</a:t>
            </a:r>
            <a:endParaRPr lang="en-US" altLang="zh-TW" sz="2800" b="1" i="1"/>
          </a:p>
          <a:p>
            <a:r>
              <a:rPr lang="zh-TW" altLang="en-US" sz="2800" b="1" i="1"/>
              <a:t>                      請回頭望著山下。</a:t>
            </a:r>
            <a:r>
              <a:rPr lang="en-US" altLang="zh-TW" sz="2800" b="1"/>
              <a:t>』</a:t>
            </a:r>
            <a:endParaRPr lang="en-US" sz="2800" b="1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447800" y="7620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李家同</a:t>
            </a:r>
            <a:r>
              <a:rPr lang="en-US" altLang="zh-TW"/>
              <a:t>『</a:t>
            </a:r>
            <a:r>
              <a:rPr lang="zh-TW" altLang="en-US"/>
              <a:t>故事六十八</a:t>
            </a:r>
            <a:r>
              <a:rPr lang="en-US" altLang="zh-TW"/>
              <a:t>』</a:t>
            </a:r>
            <a:r>
              <a:rPr lang="zh-TW" altLang="en-US"/>
              <a:t>：小燈教堂的一幅畫：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ic3.nipic.com/20090626/1412106_04491805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58" y="304800"/>
            <a:ext cx="9048142" cy="60350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371600"/>
            <a:ext cx="803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FF00"/>
                </a:solidFill>
              </a:rPr>
              <a:t>『</a:t>
            </a:r>
            <a:r>
              <a:rPr lang="zh-TW" altLang="en-US" sz="3600" b="1">
                <a:solidFill>
                  <a:srgbClr val="FFFF00"/>
                </a:solidFill>
              </a:rPr>
              <a:t>永遠不要停止禱告、永遠不要放棄，</a:t>
            </a:r>
            <a:endParaRPr lang="en-US" altLang="zh-TW" sz="3600" b="1">
              <a:solidFill>
                <a:srgbClr val="FFFF00"/>
              </a:solidFill>
            </a:endParaRPr>
          </a:p>
          <a:p>
            <a:r>
              <a:rPr lang="zh-TW" altLang="en-US" sz="3600" b="1">
                <a:solidFill>
                  <a:srgbClr val="FFFF00"/>
                </a:solidFill>
              </a:rPr>
              <a:t>    永遠為他們留下一盞燈。</a:t>
            </a:r>
            <a:r>
              <a:rPr lang="en-US" altLang="zh-TW" sz="3600" b="1">
                <a:solidFill>
                  <a:srgbClr val="FFFF00"/>
                </a:solidFill>
              </a:rPr>
              <a:t>』</a:t>
            </a:r>
            <a:endParaRPr 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838200" y="381000"/>
            <a:ext cx="664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/>
              <a:t>神賜下安慰不是要我們享受安慰</a:t>
            </a:r>
            <a:endParaRPr lang="en-US" sz="3600" b="1"/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990600" y="19812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/>
              <a:t>乃是要我們去安慰別人</a:t>
            </a:r>
            <a:endParaRPr lang="en-US" sz="3600" b="1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838200" y="5029200"/>
            <a:ext cx="8077200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</a:rPr>
              <a:t>但願南灣華人基督教會的弟兄姊妹，</a:t>
            </a:r>
            <a:endParaRPr lang="en-US" altLang="zh-TW" sz="3200" b="1">
              <a:solidFill>
                <a:schemeClr val="bg1"/>
              </a:solidFill>
            </a:endParaRPr>
          </a:p>
          <a:p>
            <a:r>
              <a:rPr lang="zh-TW" altLang="en-US" sz="3200" b="1">
                <a:solidFill>
                  <a:schemeClr val="bg1"/>
                </a:solidFill>
              </a:rPr>
              <a:t>都能成為</a:t>
            </a:r>
            <a:r>
              <a:rPr lang="en-US" altLang="zh-TW" sz="3200" b="1">
                <a:solidFill>
                  <a:schemeClr val="bg1"/>
                </a:solidFill>
              </a:rPr>
              <a:t>『</a:t>
            </a:r>
            <a:r>
              <a:rPr lang="zh-TW" altLang="en-US" sz="3200" b="1">
                <a:solidFill>
                  <a:schemeClr val="bg1"/>
                </a:solidFill>
              </a:rPr>
              <a:t>安慰的使者</a:t>
            </a:r>
            <a:r>
              <a:rPr lang="en-US" altLang="zh-TW" sz="3200" b="1">
                <a:solidFill>
                  <a:schemeClr val="bg1"/>
                </a:solidFill>
              </a:rPr>
              <a:t>』</a:t>
            </a:r>
          </a:p>
          <a:p>
            <a:r>
              <a:rPr lang="zh-TW" altLang="en-US" sz="3200" b="1">
                <a:solidFill>
                  <a:schemeClr val="bg1"/>
                </a:solidFill>
              </a:rPr>
              <a:t>成為在黑暗中</a:t>
            </a:r>
            <a:r>
              <a:rPr lang="en-US" altLang="zh-TW" sz="3200" b="1">
                <a:solidFill>
                  <a:schemeClr val="bg1"/>
                </a:solidFill>
              </a:rPr>
              <a:t>『</a:t>
            </a:r>
            <a:r>
              <a:rPr lang="zh-TW" altLang="en-US" sz="3200" b="1">
                <a:solidFill>
                  <a:schemeClr val="bg1"/>
                </a:solidFill>
              </a:rPr>
              <a:t>點燈的人</a:t>
            </a:r>
            <a:r>
              <a:rPr lang="en-US" altLang="zh-TW" sz="3200" b="1">
                <a:solidFill>
                  <a:schemeClr val="bg1"/>
                </a:solidFill>
              </a:rPr>
              <a:t>』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1066800"/>
            <a:ext cx="891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/>
              <a:t>弟兄們，我們不要你們不曉得，我們從前在亞西亞遭遇苦難，被壓太重，力不能勝，甚至連活命的指望都絕了； </a:t>
            </a:r>
          </a:p>
          <a:p>
            <a:r>
              <a:rPr lang="zh-TW" altLang="en-US" sz="3200" b="1"/>
              <a:t>自己心裡也斷定是必死的，叫我們不靠自己，只靠叫死人復活的神。 </a:t>
            </a:r>
          </a:p>
          <a:p>
            <a:r>
              <a:rPr lang="zh-TW" altLang="en-US" sz="3200" b="1"/>
              <a:t>他曾救我們脫離那極大的死亡，現在仍要救我們，並且我們指望他將來還要救我們。 </a:t>
            </a:r>
          </a:p>
          <a:p>
            <a:r>
              <a:rPr lang="zh-TW" altLang="en-US" sz="3200" b="1"/>
              <a:t>你們以祈禱幫助我們，好叫許多人為我們謝恩，就是為我們因許多人所得的恩。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19200" y="2133600"/>
            <a:ext cx="7337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>
                <a:latin typeface="Calibri" pitchFamily="34" charset="0"/>
              </a:rPr>
              <a:t>『</a:t>
            </a:r>
            <a:r>
              <a:rPr lang="zh-TW" altLang="en-US" sz="3200" b="1">
                <a:latin typeface="Calibri" pitchFamily="34" charset="0"/>
              </a:rPr>
              <a:t>自己心裡也斷定是必死的，</a:t>
            </a:r>
            <a:endParaRPr lang="en-US" altLang="zh-TW" sz="3200" b="1">
              <a:latin typeface="Calibri" pitchFamily="34" charset="0"/>
            </a:endParaRPr>
          </a:p>
          <a:p>
            <a:r>
              <a:rPr lang="zh-TW" altLang="en-US" sz="3200" b="1">
                <a:latin typeface="Calibri" pitchFamily="34" charset="0"/>
              </a:rPr>
              <a:t>     叫我們不靠自己，</a:t>
            </a:r>
            <a:endParaRPr lang="en-US" altLang="zh-TW" sz="3200" b="1">
              <a:latin typeface="Calibri" pitchFamily="34" charset="0"/>
            </a:endParaRPr>
          </a:p>
          <a:p>
            <a:r>
              <a:rPr lang="zh-TW" altLang="en-US" sz="3200" b="1">
                <a:latin typeface="Calibri" pitchFamily="34" charset="0"/>
              </a:rPr>
              <a:t>     只靠那叫死人復活的神。</a:t>
            </a:r>
            <a:r>
              <a:rPr lang="en-US" altLang="zh-TW" sz="3200" b="1">
                <a:latin typeface="Calibri" pitchFamily="34" charset="0"/>
              </a:rPr>
              <a:t>』</a:t>
            </a:r>
            <a:r>
              <a:rPr lang="zh-TW" altLang="en-US" sz="2400">
                <a:latin typeface="Calibri" pitchFamily="34" charset="0"/>
              </a:rPr>
              <a:t>（林後一 </a:t>
            </a:r>
            <a:r>
              <a:rPr lang="en-US" altLang="zh-TW" sz="2400">
                <a:latin typeface="Calibri" pitchFamily="34" charset="0"/>
              </a:rPr>
              <a:t>9</a:t>
            </a:r>
            <a:r>
              <a:rPr lang="zh-TW" altLang="en-US" sz="2400">
                <a:latin typeface="Calibri" pitchFamily="34" charset="0"/>
              </a:rPr>
              <a:t>）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1600" y="457200"/>
            <a:ext cx="628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Calibri" pitchFamily="34" charset="0"/>
              </a:rPr>
              <a:t>原本應該是快樂的拿因城（美國加州）</a:t>
            </a:r>
            <a:endParaRPr lang="en-US" altLang="zh-TW" sz="2800" b="1">
              <a:latin typeface="Calibri" pitchFamily="34" charset="0"/>
            </a:endParaRPr>
          </a:p>
          <a:p>
            <a:r>
              <a:rPr lang="zh-TW" altLang="en-US" sz="2800" b="1">
                <a:latin typeface="Calibri" pitchFamily="34" charset="0"/>
              </a:rPr>
              <a:t>卻成了傷心地！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17411" name="Picture 4" descr="http://valetourism.net/wp-content/uploads/2011/10/Disneyland-Res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524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ns workshop\Desktop\Ceici\華神畢業照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19400" y="304800"/>
            <a:ext cx="387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怎麼少了一個人？</a:t>
            </a:r>
            <a:endParaRPr lang="en-US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743200" y="5943600"/>
            <a:ext cx="387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Calibri" pitchFamily="34" charset="0"/>
              </a:rPr>
              <a:t>我的兒子在哪裡？</a:t>
            </a:r>
            <a:endParaRPr 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904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/>
              <a:t>我們的下一代面臨前所未有的</a:t>
            </a:r>
            <a:r>
              <a:rPr lang="en-US" altLang="zh-TW" sz="4000" b="1"/>
              <a:t>『</a:t>
            </a:r>
            <a:r>
              <a:rPr lang="zh-TW" altLang="en-US" sz="4000" b="1"/>
              <a:t>黑暗</a:t>
            </a:r>
            <a:r>
              <a:rPr lang="en-US" altLang="zh-TW" sz="4000" b="1"/>
              <a:t>』</a:t>
            </a:r>
            <a:endParaRPr lang="en-US" sz="4000" b="1"/>
          </a:p>
        </p:txBody>
      </p:sp>
      <p:pic>
        <p:nvPicPr>
          <p:cNvPr id="3" name="Picture 2" descr="http://deathandtaxesmag.wpengine.netdna-cdn.com/wp-content/uploads/2012/07/Joker-James-Hol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7671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agoomusic.com/wp-content/uploads/2011/04/1302035451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22304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267200" y="1143000"/>
            <a:ext cx="464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/>
              <a:t>缺乏面對壓力的能力</a:t>
            </a:r>
            <a:endParaRPr lang="en-US" altLang="zh-TW" sz="3600" b="1"/>
          </a:p>
          <a:p>
            <a:r>
              <a:rPr lang="zh-TW" altLang="en-US" sz="3600" b="1"/>
              <a:t>網路殺人遊戲氾濫</a:t>
            </a:r>
            <a:endParaRPr lang="en-US" altLang="zh-TW" sz="3600" b="1"/>
          </a:p>
          <a:p>
            <a:r>
              <a:rPr lang="zh-TW" altLang="en-US" sz="3600" b="1"/>
              <a:t>藥物上癮</a:t>
            </a:r>
            <a:endParaRPr lang="en-US" altLang="zh-TW" sz="3600" b="1"/>
          </a:p>
          <a:p>
            <a:endParaRPr lang="en-US" sz="3600" b="1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324600" y="3810000"/>
            <a:ext cx="23129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600" b="1"/>
              <a:t>？</a:t>
            </a:r>
            <a:endParaRPr lang="en-US" sz="16600" b="1"/>
          </a:p>
        </p:txBody>
      </p:sp>
      <p:pic>
        <p:nvPicPr>
          <p:cNvPr id="8" name="Picture 4" descr="http://static.ettoday.net/images/43/d43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29972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38200" y="457200"/>
            <a:ext cx="557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/>
              <a:t>現代人趕走黑夜的兩個</a:t>
            </a:r>
            <a:r>
              <a:rPr lang="en-US" altLang="zh-TW" sz="2800" b="1"/>
              <a:t>『</a:t>
            </a:r>
            <a:r>
              <a:rPr lang="zh-TW" altLang="en-US" sz="2800" b="1"/>
              <a:t>火把</a:t>
            </a:r>
            <a:r>
              <a:rPr lang="en-US" altLang="zh-TW" sz="2800" b="1"/>
              <a:t>』</a:t>
            </a:r>
            <a:r>
              <a:rPr lang="zh-TW" altLang="en-US" sz="2800" b="1"/>
              <a:t>：</a:t>
            </a:r>
            <a:endParaRPr lang="en-US" sz="2800" b="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905000"/>
            <a:ext cx="80057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rgbClr val="FFFF00"/>
                </a:solidFill>
              </a:rPr>
              <a:t>自己的：</a:t>
            </a:r>
            <a:endParaRPr lang="en-US" altLang="zh-TW" sz="3200" b="1">
              <a:solidFill>
                <a:srgbClr val="FFFF00"/>
              </a:solidFill>
            </a:endParaRPr>
          </a:p>
          <a:p>
            <a:r>
              <a:rPr lang="zh-TW" altLang="en-US" sz="2800" b="1"/>
              <a:t>享樂、金錢、工作、毒品、膚淺、</a:t>
            </a:r>
            <a:r>
              <a:rPr lang="en-US" altLang="zh-TW" sz="2800" b="1"/>
              <a:t>Game</a:t>
            </a:r>
            <a:r>
              <a:rPr lang="zh-TW" altLang="en-US" sz="2800" b="1"/>
              <a:t>、、、。</a:t>
            </a:r>
            <a:endParaRPr lang="en-US" altLang="zh-TW" sz="2800" b="1"/>
          </a:p>
          <a:p>
            <a:r>
              <a:rPr lang="zh-TW" altLang="en-US" sz="2800" b="1"/>
              <a:t> </a:t>
            </a:r>
            <a:r>
              <a:rPr lang="en-US" altLang="zh-TW" sz="2800" b="1"/>
              <a:t>*</a:t>
            </a:r>
            <a:r>
              <a:rPr lang="zh-TW" altLang="en-US" sz="2800" b="1"/>
              <a:t>將自己燒盡而不自知。</a:t>
            </a:r>
            <a:endParaRPr lang="en-US" altLang="zh-TW" sz="40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038600"/>
            <a:ext cx="85867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/>
              <a:t> </a:t>
            </a:r>
            <a:r>
              <a:rPr lang="zh-TW" altLang="en-US" sz="3200" b="1">
                <a:solidFill>
                  <a:srgbClr val="FFFF00"/>
                </a:solidFill>
              </a:rPr>
              <a:t>上帝的</a:t>
            </a:r>
            <a:r>
              <a:rPr lang="zh-TW" altLang="en-US" sz="4000" b="1">
                <a:solidFill>
                  <a:srgbClr val="FFFF00"/>
                </a:solidFill>
              </a:rPr>
              <a:t>：</a:t>
            </a:r>
            <a:endParaRPr lang="en-US" altLang="zh-TW" sz="4000" b="1">
              <a:solidFill>
                <a:srgbClr val="FFFF00"/>
              </a:solidFill>
            </a:endParaRPr>
          </a:p>
          <a:p>
            <a:r>
              <a:rPr lang="zh-TW" altLang="en-US" sz="4000" b="1"/>
              <a:t> </a:t>
            </a:r>
            <a:r>
              <a:rPr lang="zh-TW" altLang="en-US" sz="2800" b="1"/>
              <a:t>黑暗也不能遮蔽我，使你不見，黑夜卻如白晝發亮。</a:t>
            </a:r>
            <a:endParaRPr lang="en-US" altLang="zh-TW" sz="2800" b="1"/>
          </a:p>
          <a:p>
            <a:r>
              <a:rPr lang="en-US" altLang="zh-TW" sz="2800" b="1"/>
              <a:t>  </a:t>
            </a:r>
            <a:r>
              <a:rPr lang="zh-TW" altLang="en-US" sz="2800" b="1"/>
              <a:t>黑暗和光明，在你看都是一樣。</a:t>
            </a:r>
            <a:r>
              <a:rPr lang="en-US" altLang="zh-TW" sz="2800" b="1"/>
              <a:t>(</a:t>
            </a:r>
            <a:r>
              <a:rPr lang="zh-TW" altLang="en-US" sz="2800" b="1"/>
              <a:t>詩</a:t>
            </a:r>
            <a:r>
              <a:rPr lang="en-US" altLang="zh-TW" sz="2800" b="1"/>
              <a:t>139</a:t>
            </a:r>
            <a:r>
              <a:rPr lang="zh-TW" altLang="en-US" sz="2800" b="1"/>
              <a:t>：</a:t>
            </a:r>
            <a:r>
              <a:rPr lang="en-US" altLang="zh-TW" sz="2800" b="1"/>
              <a:t>12</a:t>
            </a:r>
            <a:r>
              <a:rPr lang="zh-TW" altLang="en-US" sz="2800" b="1"/>
              <a:t>） </a:t>
            </a:r>
            <a:endParaRPr lang="en-US" altLang="zh-TW" sz="2800" b="1"/>
          </a:p>
          <a:p>
            <a:r>
              <a:rPr lang="zh-TW" altLang="en-US" sz="2800" b="1"/>
              <a:t>   </a:t>
            </a:r>
            <a:r>
              <a:rPr lang="en-US" altLang="zh-TW" sz="2800" b="1"/>
              <a:t>*</a:t>
            </a:r>
            <a:r>
              <a:rPr lang="zh-TW" altLang="en-US" sz="2800" b="1"/>
              <a:t>全心依靠上帝，讓祂為你點燈。</a:t>
            </a:r>
            <a:r>
              <a:rPr lang="zh-TW" altLang="en-US" sz="4000" b="1"/>
              <a:t/>
            </a:r>
            <a:br>
              <a:rPr lang="zh-TW" altLang="en-US" sz="4000" b="1"/>
            </a:br>
            <a:r>
              <a:rPr lang="zh-TW" altLang="en-US" sz="4000" b="1"/>
              <a:t> </a:t>
            </a:r>
            <a:endParaRPr lang="en-US" altLang="zh-TW" sz="4000" b="1"/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752600" y="457200"/>
            <a:ext cx="5262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b="1"/>
              <a:t>為何有黑夜（患難）</a:t>
            </a:r>
            <a:endParaRPr lang="en-US" sz="4400" b="1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00" y="2209800"/>
            <a:ext cx="1417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9600" b="1"/>
              <a:t>？</a:t>
            </a:r>
            <a:endParaRPr lang="en-US" sz="9600" b="1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3400" y="51816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/>
              <a:t>生命的改變</a:t>
            </a:r>
            <a:endParaRPr lang="en-US" sz="3200" b="1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505200" y="5257800"/>
            <a:ext cx="264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/>
              <a:t>經歷神的安慰</a:t>
            </a:r>
            <a:endParaRPr lang="en-US" sz="3200" b="1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705600" y="51816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/>
              <a:t>真正認識神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1257</TotalTime>
  <Words>1475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新細明體</vt:lpstr>
      <vt:lpstr>標楷體</vt:lpstr>
      <vt:lpstr>BatangChe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Bens workshop</dc:creator>
  <cp:lastModifiedBy>Rev. Samuel Ling</cp:lastModifiedBy>
  <cp:revision>89</cp:revision>
  <dcterms:created xsi:type="dcterms:W3CDTF">2010-05-17T22:02:48Z</dcterms:created>
  <dcterms:modified xsi:type="dcterms:W3CDTF">2013-06-21T19:50:34Z</dcterms:modified>
</cp:coreProperties>
</file>